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38" r:id="rId2"/>
  </p:sldMasterIdLst>
  <p:notesMasterIdLst>
    <p:notesMasterId r:id="rId22"/>
  </p:notesMasterIdLst>
  <p:handoutMasterIdLst>
    <p:handoutMasterId r:id="rId23"/>
  </p:handoutMasterIdLst>
  <p:sldIdLst>
    <p:sldId id="1243" r:id="rId3"/>
    <p:sldId id="309" r:id="rId4"/>
    <p:sldId id="814" r:id="rId5"/>
    <p:sldId id="327" r:id="rId6"/>
    <p:sldId id="1098" r:id="rId7"/>
    <p:sldId id="329" r:id="rId8"/>
    <p:sldId id="330" r:id="rId9"/>
    <p:sldId id="331" r:id="rId10"/>
    <p:sldId id="332" r:id="rId11"/>
    <p:sldId id="333" r:id="rId12"/>
    <p:sldId id="334" r:id="rId13"/>
    <p:sldId id="335" r:id="rId14"/>
    <p:sldId id="816" r:id="rId15"/>
    <p:sldId id="336" r:id="rId16"/>
    <p:sldId id="1099" r:id="rId17"/>
    <p:sldId id="338" r:id="rId18"/>
    <p:sldId id="339" r:id="rId19"/>
    <p:sldId id="340" r:id="rId20"/>
    <p:sldId id="1100" r:id="rId21"/>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AAE5C36-DE5D-4496-8F8A-853655EE1025}"/>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The Book Of Revelation (14)</a:t>
            </a:r>
          </a:p>
        </p:txBody>
      </p:sp>
      <p:sp>
        <p:nvSpPr>
          <p:cNvPr id="3" name="Date Placeholder 2">
            <a:extLst>
              <a:ext uri="{FF2B5EF4-FFF2-40B4-BE49-F238E27FC236}">
                <a16:creationId xmlns:a16="http://schemas.microsoft.com/office/drawing/2014/main" id="{37D509F8-D7D5-41D5-821D-E546EE068A5F}"/>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5/31/2020 pm</a:t>
            </a:r>
          </a:p>
        </p:txBody>
      </p:sp>
      <p:sp>
        <p:nvSpPr>
          <p:cNvPr id="4" name="Footer Placeholder 3">
            <a:extLst>
              <a:ext uri="{FF2B5EF4-FFF2-40B4-BE49-F238E27FC236}">
                <a16:creationId xmlns:a16="http://schemas.microsoft.com/office/drawing/2014/main" id="{1FEFE128-D553-4417-AF1E-4419163F6C86}"/>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0187685C-AB5E-4898-AE96-CCA4F9172F68}"/>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C60ABAC8-75A7-451B-95CB-33514FD22704}"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7949659"/>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Book Of Revelation (14)</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5/31/2020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4D0F3BBD-9632-48CC-895C-C1A244F0E16B}" type="slidenum">
              <a:rPr lang="en-US" smtClean="0"/>
              <a:t>‹#›</a:t>
            </a:fld>
            <a:endParaRPr lang="en-US"/>
          </a:p>
        </p:txBody>
      </p:sp>
    </p:spTree>
    <p:extLst>
      <p:ext uri="{BB962C8B-B14F-4D97-AF65-F5344CB8AC3E}">
        <p14:creationId xmlns:p14="http://schemas.microsoft.com/office/powerpoint/2010/main" val="3926097560"/>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363057469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30233533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424066333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55383090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404625934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82048635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9674152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423722394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138237435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203024992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306494284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14490607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267889763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409368134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251499896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343421395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300580689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40876922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318058829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43904394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40484150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412579848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283520773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5005071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09486570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90135779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127465191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379402649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210165610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22800042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166118563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426992611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299056808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59794591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image" Target="../media/image1.png"/><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fontAlgn="base">
              <a:spcBef>
                <a:spcPct val="0"/>
              </a:spcBef>
              <a:spcAft>
                <a:spcPct val="0"/>
              </a:spcAft>
            </a:pPr>
            <a:fld id="{114E1C30-FBAE-4A11-A2F4-BC1000893AEE}" type="datetime2">
              <a:rPr lang="en-US" smtClean="0">
                <a:solidFill>
                  <a:prstClr val="black"/>
                </a:solidFill>
                <a:latin typeface="Arial" charset="0"/>
              </a:rPr>
              <a:pPr fontAlgn="base">
                <a:spcBef>
                  <a:spcPct val="0"/>
                </a:spcBef>
                <a:spcAft>
                  <a:spcPct val="0"/>
                </a:spcAft>
              </a:pPr>
              <a:t>Sunday, May 31, 2020</a:t>
            </a:fld>
            <a:endParaRPr lang="en-US">
              <a:solidFill>
                <a:prstClr val="black"/>
              </a:solidFill>
              <a:latin typeface="Arial" charset="0"/>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lgn="ctr" fontAlgn="base">
              <a:spcBef>
                <a:spcPct val="0"/>
              </a:spcBef>
              <a:spcAft>
                <a:spcPct val="0"/>
              </a:spcAft>
            </a:pPr>
            <a:endParaRPr lang="en-US">
              <a:solidFill>
                <a:prstClr val="black"/>
              </a:solidFill>
              <a:latin typeface="Arial" charset="0"/>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fontAlgn="base">
              <a:spcBef>
                <a:spcPct val="0"/>
              </a:spcBef>
              <a:spcAft>
                <a:spcPct val="0"/>
              </a:spcAft>
            </a:pPr>
            <a:fld id="{2B993406-65C4-4D22-BD95-804FD5C566B8}" type="slidenum">
              <a:rPr lang="en-US" smtClean="0">
                <a:solidFill>
                  <a:prstClr val="black"/>
                </a:solidFill>
                <a:latin typeface="Arial" charset="0"/>
              </a:rPr>
              <a:pPr fontAlgn="base">
                <a:spcBef>
                  <a:spcPct val="0"/>
                </a:spcBef>
                <a:spcAft>
                  <a:spcPct val="0"/>
                </a:spcAft>
              </a:pPr>
              <a:t>‹#›</a:t>
            </a:fld>
            <a:endParaRPr lang="en-US">
              <a:solidFill>
                <a:prstClr val="black"/>
              </a:solidFill>
              <a:latin typeface="Arial" charset="0"/>
            </a:endParaRPr>
          </a:p>
        </p:txBody>
      </p:sp>
    </p:spTree>
    <p:extLst>
      <p:ext uri="{BB962C8B-B14F-4D97-AF65-F5344CB8AC3E}">
        <p14:creationId xmlns:p14="http://schemas.microsoft.com/office/powerpoint/2010/main" val="3251542547"/>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011323376"/>
      </p:ext>
    </p:extLst>
  </p:cSld>
  <p:clrMap bg1="dk1" tx1="lt1" bg2="dk2" tx2="lt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 id="2147483752" r:id="rId14"/>
    <p:sldLayoutId id="2147483753" r:id="rId15"/>
    <p:sldLayoutId id="2147483754" r:id="rId16"/>
    <p:sldLayoutId id="2147483755"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May 31, 2020</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92863657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2" name="Text Box 4"/>
          <p:cNvSpPr txBox="1">
            <a:spLocks noChangeArrowheads="1"/>
          </p:cNvSpPr>
          <p:nvPr/>
        </p:nvSpPr>
        <p:spPr bwMode="auto">
          <a:xfrm>
            <a:off x="609600" y="1550711"/>
            <a:ext cx="7924800" cy="3767138"/>
          </a:xfrm>
          <a:prstGeom prst="rect">
            <a:avLst/>
          </a:prstGeom>
          <a:noFill/>
          <a:ln>
            <a:noFill/>
          </a:ln>
          <a:effectLst/>
        </p:spPr>
        <p:txBody>
          <a:bodyPr wrap="square">
            <a:spAutoFit/>
          </a:bodyPr>
          <a:lstStyle>
            <a:lvl1pPr defTabSz="457200">
              <a:defRPr sz="2400">
                <a:solidFill>
                  <a:schemeClr val="tx1"/>
                </a:solidFill>
                <a:latin typeface="Times New Roman" panose="02020603050405020304" pitchFamily="18" charset="0"/>
              </a:defRPr>
            </a:lvl1pPr>
            <a:lvl2pPr defTabSz="457200">
              <a:defRPr sz="2400">
                <a:solidFill>
                  <a:schemeClr val="tx1"/>
                </a:solidFill>
                <a:latin typeface="Times New Roman" panose="02020603050405020304" pitchFamily="18" charset="0"/>
              </a:defRPr>
            </a:lvl2pPr>
            <a:lvl3pPr defTabSz="457200">
              <a:defRPr sz="2400">
                <a:solidFill>
                  <a:schemeClr val="tx1"/>
                </a:solidFill>
                <a:latin typeface="Times New Roman" panose="02020603050405020304" pitchFamily="18" charset="0"/>
              </a:defRPr>
            </a:lvl3pPr>
            <a:lvl4pPr defTabSz="457200">
              <a:defRPr sz="2400">
                <a:solidFill>
                  <a:schemeClr val="tx1"/>
                </a:solidFill>
                <a:latin typeface="Times New Roman" panose="02020603050405020304" pitchFamily="18" charset="0"/>
              </a:defRPr>
            </a:lvl4pPr>
            <a:lvl5pPr defTabSz="457200">
              <a:defRPr sz="2400">
                <a:solidFill>
                  <a:schemeClr val="tx1"/>
                </a:solidFill>
                <a:latin typeface="Times New Roman" panose="02020603050405020304" pitchFamily="18" charset="0"/>
              </a:defRPr>
            </a:lvl5pPr>
            <a:lvl6pPr defTabSz="457200" eaLnBrk="0" fontAlgn="base" hangingPunct="0">
              <a:spcBef>
                <a:spcPct val="0"/>
              </a:spcBef>
              <a:spcAft>
                <a:spcPct val="0"/>
              </a:spcAft>
              <a:defRPr sz="2400">
                <a:solidFill>
                  <a:schemeClr val="tx1"/>
                </a:solidFill>
                <a:latin typeface="Times New Roman" panose="02020603050405020304" pitchFamily="18" charset="0"/>
              </a:defRPr>
            </a:lvl6pPr>
            <a:lvl7pPr defTabSz="457200" eaLnBrk="0" fontAlgn="base" hangingPunct="0">
              <a:spcBef>
                <a:spcPct val="0"/>
              </a:spcBef>
              <a:spcAft>
                <a:spcPct val="0"/>
              </a:spcAft>
              <a:defRPr sz="2400">
                <a:solidFill>
                  <a:schemeClr val="tx1"/>
                </a:solidFill>
                <a:latin typeface="Times New Roman" panose="02020603050405020304" pitchFamily="18" charset="0"/>
              </a:defRPr>
            </a:lvl7pPr>
            <a:lvl8pPr defTabSz="457200" eaLnBrk="0" fontAlgn="base" hangingPunct="0">
              <a:spcBef>
                <a:spcPct val="0"/>
              </a:spcBef>
              <a:spcAft>
                <a:spcPct val="0"/>
              </a:spcAft>
              <a:defRPr sz="2400">
                <a:solidFill>
                  <a:schemeClr val="tx1"/>
                </a:solidFill>
                <a:latin typeface="Times New Roman" panose="02020603050405020304" pitchFamily="18" charset="0"/>
              </a:defRPr>
            </a:lvl8pPr>
            <a:lvl9pPr defTabSz="4572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 Place of Love</a:t>
            </a:r>
          </a:p>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 First Love – left behind</a:t>
            </a:r>
          </a:p>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 Common Problem</a:t>
            </a:r>
          </a:p>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1. </a:t>
            </a: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Not excited about being Christians</a:t>
            </a:r>
          </a:p>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2. </a:t>
            </a: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Not enthused about worshipping God</a:t>
            </a:r>
          </a:p>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3. </a:t>
            </a: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Not fervent in our actions</a:t>
            </a:r>
          </a:p>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4. </a:t>
            </a: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Not zealous for learning and growing</a:t>
            </a:r>
            <a:endPar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2:1-7</a:t>
            </a:r>
          </a:p>
        </p:txBody>
      </p:sp>
      <p:sp>
        <p:nvSpPr>
          <p:cNvPr id="6" name="Oval 2"/>
          <p:cNvSpPr>
            <a:spLocks noChangeArrowheads="1"/>
          </p:cNvSpPr>
          <p:nvPr/>
        </p:nvSpPr>
        <p:spPr bwMode="auto">
          <a:xfrm>
            <a:off x="2791705" y="399247"/>
            <a:ext cx="3560590" cy="954107"/>
          </a:xfrm>
          <a:prstGeom prst="rect">
            <a:avLst/>
          </a:prstGeom>
          <a:noFill/>
          <a:ln w="9525">
            <a:noFill/>
            <a:round/>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III. Its Problem</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left your first love</a:t>
            </a:r>
            <a:r>
              <a:rPr kumimoji="0" lang="en-US" altLang="en-US" sz="280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p>
        </p:txBody>
      </p:sp>
      <p:sp>
        <p:nvSpPr>
          <p:cNvPr id="2" name="Slide Number Placeholder 1">
            <a:extLst>
              <a:ext uri="{FF2B5EF4-FFF2-40B4-BE49-F238E27FC236}">
                <a16:creationId xmlns:a16="http://schemas.microsoft.com/office/drawing/2014/main" id="{6D02C330-ED76-41D5-918D-277D92A3BFD7}"/>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10</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84706718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8372">
                                            <p:txEl>
                                              <p:pRg st="2" end="2"/>
                                            </p:txEl>
                                          </p:spTgt>
                                        </p:tgtEl>
                                        <p:attrNameLst>
                                          <p:attrName>style.visibility</p:attrName>
                                        </p:attrNameLst>
                                      </p:cBhvr>
                                      <p:to>
                                        <p:strVal val="visible"/>
                                      </p:to>
                                    </p:set>
                                    <p:animEffect transition="in" filter="fade">
                                      <p:cBhvr>
                                        <p:cTn id="7" dur="1000"/>
                                        <p:tgtEl>
                                          <p:spTgt spid="58372">
                                            <p:txEl>
                                              <p:pRg st="2" end="2"/>
                                            </p:txEl>
                                          </p:spTgt>
                                        </p:tgtEl>
                                      </p:cBhvr>
                                    </p:animEffect>
                                    <p:anim calcmode="lin" valueType="num">
                                      <p:cBhvr>
                                        <p:cTn id="8" dur="1000" fill="hold"/>
                                        <p:tgtEl>
                                          <p:spTgt spid="5837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5837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8372">
                                            <p:txEl>
                                              <p:pRg st="3" end="3"/>
                                            </p:txEl>
                                          </p:spTgt>
                                        </p:tgtEl>
                                        <p:attrNameLst>
                                          <p:attrName>style.visibility</p:attrName>
                                        </p:attrNameLst>
                                      </p:cBhvr>
                                      <p:to>
                                        <p:strVal val="visible"/>
                                      </p:to>
                                    </p:set>
                                    <p:animEffect transition="in" filter="fade">
                                      <p:cBhvr>
                                        <p:cTn id="14" dur="1000"/>
                                        <p:tgtEl>
                                          <p:spTgt spid="58372">
                                            <p:txEl>
                                              <p:pRg st="3" end="3"/>
                                            </p:txEl>
                                          </p:spTgt>
                                        </p:tgtEl>
                                      </p:cBhvr>
                                    </p:animEffect>
                                    <p:anim calcmode="lin" valueType="num">
                                      <p:cBhvr>
                                        <p:cTn id="15" dur="1000" fill="hold"/>
                                        <p:tgtEl>
                                          <p:spTgt spid="58372">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5837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8372">
                                            <p:txEl>
                                              <p:pRg st="4" end="4"/>
                                            </p:txEl>
                                          </p:spTgt>
                                        </p:tgtEl>
                                        <p:attrNameLst>
                                          <p:attrName>style.visibility</p:attrName>
                                        </p:attrNameLst>
                                      </p:cBhvr>
                                      <p:to>
                                        <p:strVal val="visible"/>
                                      </p:to>
                                    </p:set>
                                    <p:animEffect transition="in" filter="fade">
                                      <p:cBhvr>
                                        <p:cTn id="21" dur="1000"/>
                                        <p:tgtEl>
                                          <p:spTgt spid="58372">
                                            <p:txEl>
                                              <p:pRg st="4" end="4"/>
                                            </p:txEl>
                                          </p:spTgt>
                                        </p:tgtEl>
                                      </p:cBhvr>
                                    </p:animEffect>
                                    <p:anim calcmode="lin" valueType="num">
                                      <p:cBhvr>
                                        <p:cTn id="22" dur="1000" fill="hold"/>
                                        <p:tgtEl>
                                          <p:spTgt spid="58372">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5837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8372">
                                            <p:txEl>
                                              <p:pRg st="5" end="5"/>
                                            </p:txEl>
                                          </p:spTgt>
                                        </p:tgtEl>
                                        <p:attrNameLst>
                                          <p:attrName>style.visibility</p:attrName>
                                        </p:attrNameLst>
                                      </p:cBhvr>
                                      <p:to>
                                        <p:strVal val="visible"/>
                                      </p:to>
                                    </p:set>
                                    <p:animEffect transition="in" filter="fade">
                                      <p:cBhvr>
                                        <p:cTn id="28" dur="1000"/>
                                        <p:tgtEl>
                                          <p:spTgt spid="58372">
                                            <p:txEl>
                                              <p:pRg st="5" end="5"/>
                                            </p:txEl>
                                          </p:spTgt>
                                        </p:tgtEl>
                                      </p:cBhvr>
                                    </p:animEffect>
                                    <p:anim calcmode="lin" valueType="num">
                                      <p:cBhvr>
                                        <p:cTn id="29" dur="1000" fill="hold"/>
                                        <p:tgtEl>
                                          <p:spTgt spid="58372">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5837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8372">
                                            <p:txEl>
                                              <p:pRg st="6" end="6"/>
                                            </p:txEl>
                                          </p:spTgt>
                                        </p:tgtEl>
                                        <p:attrNameLst>
                                          <p:attrName>style.visibility</p:attrName>
                                        </p:attrNameLst>
                                      </p:cBhvr>
                                      <p:to>
                                        <p:strVal val="visible"/>
                                      </p:to>
                                    </p:set>
                                    <p:animEffect transition="in" filter="fade">
                                      <p:cBhvr>
                                        <p:cTn id="35" dur="1000"/>
                                        <p:tgtEl>
                                          <p:spTgt spid="58372">
                                            <p:txEl>
                                              <p:pRg st="6" end="6"/>
                                            </p:txEl>
                                          </p:spTgt>
                                        </p:tgtEl>
                                      </p:cBhvr>
                                    </p:animEffect>
                                    <p:anim calcmode="lin" valueType="num">
                                      <p:cBhvr>
                                        <p:cTn id="36" dur="1000" fill="hold"/>
                                        <p:tgtEl>
                                          <p:spTgt spid="58372">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5837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Process 1"/>
          <p:cNvSpPr/>
          <p:nvPr/>
        </p:nvSpPr>
        <p:spPr bwMode="auto">
          <a:xfrm>
            <a:off x="304800" y="685800"/>
            <a:ext cx="8458200" cy="5638800"/>
          </a:xfrm>
          <a:prstGeom prst="flowChartProcess">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mn-cs"/>
            </a:endParaRPr>
          </a:p>
        </p:txBody>
      </p:sp>
      <p:sp>
        <p:nvSpPr>
          <p:cNvPr id="61448" name="Text Box 8"/>
          <p:cNvSpPr txBox="1">
            <a:spLocks noChangeArrowheads="1"/>
          </p:cNvSpPr>
          <p:nvPr/>
        </p:nvSpPr>
        <p:spPr bwMode="auto">
          <a:xfrm>
            <a:off x="1143000" y="1219202"/>
            <a:ext cx="2514600" cy="584775"/>
          </a:xfrm>
          <a:prstGeom prst="rect">
            <a:avLst/>
          </a:prstGeom>
          <a:solidFill>
            <a:schemeClr val="bg1"/>
          </a:solidFill>
          <a:ln>
            <a:noFill/>
          </a:ln>
          <a:effectLst/>
        </p:spPr>
        <p:txBody>
          <a:bodyPr wrap="square">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Strong</a:t>
            </a:r>
          </a:p>
        </p:txBody>
      </p:sp>
      <p:sp>
        <p:nvSpPr>
          <p:cNvPr id="61449" name="Text Box 9"/>
          <p:cNvSpPr txBox="1">
            <a:spLocks noChangeArrowheads="1"/>
          </p:cNvSpPr>
          <p:nvPr/>
        </p:nvSpPr>
        <p:spPr bwMode="auto">
          <a:xfrm>
            <a:off x="5029200" y="1219202"/>
            <a:ext cx="2819400" cy="584775"/>
          </a:xfrm>
          <a:prstGeom prst="rect">
            <a:avLst/>
          </a:prstGeom>
          <a:solidFill>
            <a:schemeClr val="bg1"/>
          </a:solidFill>
          <a:ln>
            <a:noFill/>
          </a:ln>
          <a:effectLst/>
        </p:spPr>
        <p:txBody>
          <a:bodyPr wrap="square">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Weak</a:t>
            </a:r>
          </a:p>
        </p:txBody>
      </p:sp>
      <p:sp>
        <p:nvSpPr>
          <p:cNvPr id="61450" name="Text Box 10"/>
          <p:cNvSpPr txBox="1">
            <a:spLocks noChangeArrowheads="1"/>
          </p:cNvSpPr>
          <p:nvPr/>
        </p:nvSpPr>
        <p:spPr bwMode="auto">
          <a:xfrm>
            <a:off x="1143000" y="2819402"/>
            <a:ext cx="2514600" cy="1465263"/>
          </a:xfrm>
          <a:prstGeom prst="rect">
            <a:avLst/>
          </a:prstGeom>
          <a:solidFill>
            <a:schemeClr val="bg1"/>
          </a:solidFill>
          <a:ln>
            <a:noFill/>
          </a:ln>
          <a:effectLst/>
        </p:spPr>
        <p:txBody>
          <a:bodyPr>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Opposing</a:t>
            </a:r>
          </a:p>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Sin / Error</a:t>
            </a:r>
          </a:p>
        </p:txBody>
      </p:sp>
      <p:sp>
        <p:nvSpPr>
          <p:cNvPr id="61451" name="Text Box 11"/>
          <p:cNvSpPr txBox="1">
            <a:spLocks noChangeArrowheads="1"/>
          </p:cNvSpPr>
          <p:nvPr/>
        </p:nvSpPr>
        <p:spPr bwMode="auto">
          <a:xfrm>
            <a:off x="5029200" y="2819402"/>
            <a:ext cx="2819400" cy="2031325"/>
          </a:xfrm>
          <a:prstGeom prst="rect">
            <a:avLst/>
          </a:prstGeom>
          <a:solidFill>
            <a:schemeClr val="bg1"/>
          </a:solidFill>
          <a:ln>
            <a:noFill/>
          </a:ln>
          <a:effectLst/>
        </p:spPr>
        <p:txBody>
          <a:bodyPr>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Love for</a:t>
            </a:r>
          </a:p>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Right / Truth</a:t>
            </a:r>
          </a:p>
        </p:txBody>
      </p:sp>
      <p:sp>
        <p:nvSpPr>
          <p:cNvPr id="3" name="Down Arrow 2"/>
          <p:cNvSpPr/>
          <p:nvPr/>
        </p:nvSpPr>
        <p:spPr bwMode="auto">
          <a:xfrm>
            <a:off x="2019300" y="1803975"/>
            <a:ext cx="762000" cy="956688"/>
          </a:xfrm>
          <a:prstGeom prst="downArrow">
            <a:avLst/>
          </a:prstGeom>
          <a:solidFill>
            <a:schemeClr val="bg2">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mn-cs"/>
            </a:endParaRPr>
          </a:p>
        </p:txBody>
      </p:sp>
      <p:sp>
        <p:nvSpPr>
          <p:cNvPr id="10" name="Down Arrow 9"/>
          <p:cNvSpPr/>
          <p:nvPr/>
        </p:nvSpPr>
        <p:spPr bwMode="auto">
          <a:xfrm>
            <a:off x="6057900" y="1803975"/>
            <a:ext cx="762000" cy="956688"/>
          </a:xfrm>
          <a:prstGeom prst="downArrow">
            <a:avLst/>
          </a:prstGeom>
          <a:solidFill>
            <a:schemeClr val="bg2">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mn-cs"/>
            </a:endParaRPr>
          </a:p>
        </p:txBody>
      </p:sp>
      <p:sp>
        <p:nvSpPr>
          <p:cNvPr id="11" name="Rectangle 10"/>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2:1-7</a:t>
            </a:r>
          </a:p>
        </p:txBody>
      </p:sp>
      <p:sp>
        <p:nvSpPr>
          <p:cNvPr id="4" name="Slide Number Placeholder 3">
            <a:extLst>
              <a:ext uri="{FF2B5EF4-FFF2-40B4-BE49-F238E27FC236}">
                <a16:creationId xmlns:a16="http://schemas.microsoft.com/office/drawing/2014/main" id="{6EDE1536-E196-4D70-866B-F3848C606036}"/>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95544657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1448"/>
                                        </p:tgtEl>
                                        <p:attrNameLst>
                                          <p:attrName>style.visibility</p:attrName>
                                        </p:attrNameLst>
                                      </p:cBhvr>
                                      <p:to>
                                        <p:strVal val="visible"/>
                                      </p:to>
                                    </p:set>
                                    <p:animEffect transition="in" filter="fade">
                                      <p:cBhvr>
                                        <p:cTn id="7" dur="1000"/>
                                        <p:tgtEl>
                                          <p:spTgt spid="61448"/>
                                        </p:tgtEl>
                                      </p:cBhvr>
                                    </p:animEffect>
                                    <p:anim calcmode="lin" valueType="num">
                                      <p:cBhvr>
                                        <p:cTn id="8" dur="1000" fill="hold"/>
                                        <p:tgtEl>
                                          <p:spTgt spid="61448"/>
                                        </p:tgtEl>
                                        <p:attrNameLst>
                                          <p:attrName>ppt_x</p:attrName>
                                        </p:attrNameLst>
                                      </p:cBhvr>
                                      <p:tavLst>
                                        <p:tav tm="0">
                                          <p:val>
                                            <p:strVal val="#ppt_x"/>
                                          </p:val>
                                        </p:tav>
                                        <p:tav tm="100000">
                                          <p:val>
                                            <p:strVal val="#ppt_x"/>
                                          </p:val>
                                        </p:tav>
                                      </p:tavLst>
                                    </p:anim>
                                    <p:anim calcmode="lin" valueType="num">
                                      <p:cBhvr>
                                        <p:cTn id="9" dur="1000" fill="hold"/>
                                        <p:tgtEl>
                                          <p:spTgt spid="61448"/>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par>
                                <p:cTn id="16" presetID="47" presetClass="entr" presetSubtype="0" fill="hold" grpId="0" nodeType="withEffect">
                                  <p:stCondLst>
                                    <p:cond delay="0"/>
                                  </p:stCondLst>
                                  <p:childTnLst>
                                    <p:set>
                                      <p:cBhvr>
                                        <p:cTn id="17" dur="1" fill="hold">
                                          <p:stCondLst>
                                            <p:cond delay="0"/>
                                          </p:stCondLst>
                                        </p:cTn>
                                        <p:tgtEl>
                                          <p:spTgt spid="61450"/>
                                        </p:tgtEl>
                                        <p:attrNameLst>
                                          <p:attrName>style.visibility</p:attrName>
                                        </p:attrNameLst>
                                      </p:cBhvr>
                                      <p:to>
                                        <p:strVal val="visible"/>
                                      </p:to>
                                    </p:set>
                                    <p:animEffect transition="in" filter="fade">
                                      <p:cBhvr>
                                        <p:cTn id="18" dur="1000"/>
                                        <p:tgtEl>
                                          <p:spTgt spid="61450"/>
                                        </p:tgtEl>
                                      </p:cBhvr>
                                    </p:animEffect>
                                    <p:anim calcmode="lin" valueType="num">
                                      <p:cBhvr>
                                        <p:cTn id="19" dur="1000" fill="hold"/>
                                        <p:tgtEl>
                                          <p:spTgt spid="61450"/>
                                        </p:tgtEl>
                                        <p:attrNameLst>
                                          <p:attrName>ppt_x</p:attrName>
                                        </p:attrNameLst>
                                      </p:cBhvr>
                                      <p:tavLst>
                                        <p:tav tm="0">
                                          <p:val>
                                            <p:strVal val="#ppt_x"/>
                                          </p:val>
                                        </p:tav>
                                        <p:tav tm="100000">
                                          <p:val>
                                            <p:strVal val="#ppt_x"/>
                                          </p:val>
                                        </p:tav>
                                      </p:tavLst>
                                    </p:anim>
                                    <p:anim calcmode="lin" valueType="num">
                                      <p:cBhvr>
                                        <p:cTn id="20" dur="1000" fill="hold"/>
                                        <p:tgtEl>
                                          <p:spTgt spid="61450"/>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7" presetClass="entr" presetSubtype="0" fill="hold" grpId="0" nodeType="clickEffect">
                                  <p:stCondLst>
                                    <p:cond delay="0"/>
                                  </p:stCondLst>
                                  <p:childTnLst>
                                    <p:set>
                                      <p:cBhvr>
                                        <p:cTn id="24" dur="1" fill="hold">
                                          <p:stCondLst>
                                            <p:cond delay="0"/>
                                          </p:stCondLst>
                                        </p:cTn>
                                        <p:tgtEl>
                                          <p:spTgt spid="61449"/>
                                        </p:tgtEl>
                                        <p:attrNameLst>
                                          <p:attrName>style.visibility</p:attrName>
                                        </p:attrNameLst>
                                      </p:cBhvr>
                                      <p:to>
                                        <p:strVal val="visible"/>
                                      </p:to>
                                    </p:set>
                                    <p:animEffect transition="in" filter="fade">
                                      <p:cBhvr>
                                        <p:cTn id="25" dur="1000"/>
                                        <p:tgtEl>
                                          <p:spTgt spid="61449"/>
                                        </p:tgtEl>
                                      </p:cBhvr>
                                    </p:animEffect>
                                    <p:anim calcmode="lin" valueType="num">
                                      <p:cBhvr>
                                        <p:cTn id="26" dur="1000" fill="hold"/>
                                        <p:tgtEl>
                                          <p:spTgt spid="61449"/>
                                        </p:tgtEl>
                                        <p:attrNameLst>
                                          <p:attrName>ppt_x</p:attrName>
                                        </p:attrNameLst>
                                      </p:cBhvr>
                                      <p:tavLst>
                                        <p:tav tm="0">
                                          <p:val>
                                            <p:strVal val="#ppt_x"/>
                                          </p:val>
                                        </p:tav>
                                        <p:tav tm="100000">
                                          <p:val>
                                            <p:strVal val="#ppt_x"/>
                                          </p:val>
                                        </p:tav>
                                      </p:tavLst>
                                    </p:anim>
                                    <p:anim calcmode="lin" valueType="num">
                                      <p:cBhvr>
                                        <p:cTn id="27" dur="1000" fill="hold"/>
                                        <p:tgtEl>
                                          <p:spTgt spid="61449"/>
                                        </p:tgtEl>
                                        <p:attrNameLst>
                                          <p:attrName>ppt_y</p:attrName>
                                        </p:attrNameLst>
                                      </p:cBhvr>
                                      <p:tavLst>
                                        <p:tav tm="0">
                                          <p:val>
                                            <p:strVal val="#ppt_y-.1"/>
                                          </p:val>
                                        </p:tav>
                                        <p:tav tm="100000">
                                          <p:val>
                                            <p:strVal val="#ppt_y"/>
                                          </p:val>
                                        </p:tav>
                                      </p:tavLst>
                                    </p:anim>
                                  </p:childTnLst>
                                </p:cTn>
                              </p:par>
                            </p:childTnLst>
                          </p:cTn>
                        </p:par>
                        <p:par>
                          <p:cTn id="28" fill="hold">
                            <p:stCondLst>
                              <p:cond delay="1000"/>
                            </p:stCondLst>
                            <p:childTnLst>
                              <p:par>
                                <p:cTn id="29" presetID="47" presetClass="entr" presetSubtype="0" fill="hold" grpId="0" nodeType="after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1000"/>
                                        <p:tgtEl>
                                          <p:spTgt spid="10"/>
                                        </p:tgtEl>
                                      </p:cBhvr>
                                    </p:animEffect>
                                    <p:anim calcmode="lin" valueType="num">
                                      <p:cBhvr>
                                        <p:cTn id="32" dur="1000" fill="hold"/>
                                        <p:tgtEl>
                                          <p:spTgt spid="10"/>
                                        </p:tgtEl>
                                        <p:attrNameLst>
                                          <p:attrName>ppt_x</p:attrName>
                                        </p:attrNameLst>
                                      </p:cBhvr>
                                      <p:tavLst>
                                        <p:tav tm="0">
                                          <p:val>
                                            <p:strVal val="#ppt_x"/>
                                          </p:val>
                                        </p:tav>
                                        <p:tav tm="100000">
                                          <p:val>
                                            <p:strVal val="#ppt_x"/>
                                          </p:val>
                                        </p:tav>
                                      </p:tavLst>
                                    </p:anim>
                                    <p:anim calcmode="lin" valueType="num">
                                      <p:cBhvr>
                                        <p:cTn id="33" dur="1000" fill="hold"/>
                                        <p:tgtEl>
                                          <p:spTgt spid="10"/>
                                        </p:tgtEl>
                                        <p:attrNameLst>
                                          <p:attrName>ppt_y</p:attrName>
                                        </p:attrNameLst>
                                      </p:cBhvr>
                                      <p:tavLst>
                                        <p:tav tm="0">
                                          <p:val>
                                            <p:strVal val="#ppt_y-.1"/>
                                          </p:val>
                                        </p:tav>
                                        <p:tav tm="100000">
                                          <p:val>
                                            <p:strVal val="#ppt_y"/>
                                          </p:val>
                                        </p:tav>
                                      </p:tavLst>
                                    </p:anim>
                                  </p:childTnLst>
                                </p:cTn>
                              </p:par>
                              <p:par>
                                <p:cTn id="34" presetID="47" presetClass="entr" presetSubtype="0" fill="hold" grpId="0" nodeType="withEffect">
                                  <p:stCondLst>
                                    <p:cond delay="0"/>
                                  </p:stCondLst>
                                  <p:childTnLst>
                                    <p:set>
                                      <p:cBhvr>
                                        <p:cTn id="35" dur="1" fill="hold">
                                          <p:stCondLst>
                                            <p:cond delay="0"/>
                                          </p:stCondLst>
                                        </p:cTn>
                                        <p:tgtEl>
                                          <p:spTgt spid="61451"/>
                                        </p:tgtEl>
                                        <p:attrNameLst>
                                          <p:attrName>style.visibility</p:attrName>
                                        </p:attrNameLst>
                                      </p:cBhvr>
                                      <p:to>
                                        <p:strVal val="visible"/>
                                      </p:to>
                                    </p:set>
                                    <p:animEffect transition="in" filter="fade">
                                      <p:cBhvr>
                                        <p:cTn id="36" dur="1000"/>
                                        <p:tgtEl>
                                          <p:spTgt spid="61451"/>
                                        </p:tgtEl>
                                      </p:cBhvr>
                                    </p:animEffect>
                                    <p:anim calcmode="lin" valueType="num">
                                      <p:cBhvr>
                                        <p:cTn id="37" dur="1000" fill="hold"/>
                                        <p:tgtEl>
                                          <p:spTgt spid="61451"/>
                                        </p:tgtEl>
                                        <p:attrNameLst>
                                          <p:attrName>ppt_x</p:attrName>
                                        </p:attrNameLst>
                                      </p:cBhvr>
                                      <p:tavLst>
                                        <p:tav tm="0">
                                          <p:val>
                                            <p:strVal val="#ppt_x"/>
                                          </p:val>
                                        </p:tav>
                                        <p:tav tm="100000">
                                          <p:val>
                                            <p:strVal val="#ppt_x"/>
                                          </p:val>
                                        </p:tav>
                                      </p:tavLst>
                                    </p:anim>
                                    <p:anim calcmode="lin" valueType="num">
                                      <p:cBhvr>
                                        <p:cTn id="38" dur="1000" fill="hold"/>
                                        <p:tgtEl>
                                          <p:spTgt spid="6145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8" grpId="0" animBg="1"/>
      <p:bldP spid="61449" grpId="0" animBg="1"/>
      <p:bldP spid="61450" grpId="0" animBg="1"/>
      <p:bldP spid="61451" grpId="0" animBg="1"/>
      <p:bldP spid="3" grpId="0"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Text Box 4"/>
          <p:cNvSpPr txBox="1">
            <a:spLocks noChangeArrowheads="1"/>
          </p:cNvSpPr>
          <p:nvPr/>
        </p:nvSpPr>
        <p:spPr bwMode="auto">
          <a:xfrm>
            <a:off x="685800" y="533400"/>
            <a:ext cx="7772400" cy="1754326"/>
          </a:xfrm>
          <a:prstGeom prst="rect">
            <a:avLst/>
          </a:prstGeom>
          <a:noFill/>
          <a:ln w="9525">
            <a:noFill/>
            <a:miter lim="800000"/>
            <a:headEnd/>
            <a:tailEnd/>
          </a:ln>
          <a:effectLst/>
        </p:spPr>
        <p:txBody>
          <a:bodyPr wrap="square">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We Are Often Stronger In Our Opposition To Wrong Than Our Love For What Is Right!</a:t>
            </a:r>
          </a:p>
        </p:txBody>
      </p:sp>
      <p:sp>
        <p:nvSpPr>
          <p:cNvPr id="59397" name="Text Box 5"/>
          <p:cNvSpPr txBox="1">
            <a:spLocks noChangeArrowheads="1"/>
          </p:cNvSpPr>
          <p:nvPr/>
        </p:nvSpPr>
        <p:spPr bwMode="auto">
          <a:xfrm>
            <a:off x="304799" y="2447925"/>
            <a:ext cx="8471555" cy="2154436"/>
          </a:xfrm>
          <a:prstGeom prst="rect">
            <a:avLst/>
          </a:prstGeom>
          <a:noFill/>
          <a:ln>
            <a:noFill/>
          </a:ln>
          <a:effectLst/>
        </p:spPr>
        <p:txBody>
          <a:bodyPr wrap="square">
            <a:spAutoFit/>
          </a:bodyPr>
          <a:lstStyle/>
          <a:p>
            <a:pPr marL="0" marR="0" lvl="0" indent="0" algn="ctr" defTabSz="457200" rtl="0" eaLnBrk="0" fontAlgn="base" latinLnBrk="0" hangingPunct="0">
              <a:lnSpc>
                <a:spcPct val="100000"/>
              </a:lnSpc>
              <a:spcBef>
                <a:spcPct val="50000"/>
              </a:spcBef>
              <a:spcAft>
                <a:spcPct val="0"/>
              </a:spcAft>
              <a:buClrTx/>
              <a:buSzTx/>
              <a:buFontTx/>
              <a:buNone/>
              <a:tabLst/>
              <a:defRPr/>
            </a:pP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“Let love be without hypocrisy. Abhor that which is evil; cleave to that which is good”</a:t>
            </a:r>
            <a:r>
              <a:rPr kumimoji="0" lang="en-US" altLang="en-US" sz="28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(Romans 12:9)</a:t>
            </a:r>
          </a:p>
          <a:p>
            <a:pPr marL="0" marR="0" lvl="0" indent="0" algn="l" defTabSz="457200" rtl="0" eaLnBrk="0" fontAlgn="base" latinLnBrk="0" hangingPunct="0">
              <a:lnSpc>
                <a:spcPct val="100000"/>
              </a:lnSpc>
              <a:spcBef>
                <a:spcPct val="50000"/>
              </a:spcBef>
              <a:spcAft>
                <a:spcPct val="0"/>
              </a:spcAft>
              <a:buClrTx/>
              <a:buSzTx/>
              <a:buFontTx/>
              <a:buNone/>
              <a:tabLst/>
              <a:defRPr/>
            </a:pPr>
            <a:r>
              <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Not enough to abhor evil –</a:t>
            </a:r>
          </a:p>
          <a:p>
            <a:pPr marL="0" marR="0" lvl="0" indent="0" algn="ctr" defTabSz="457200" rtl="0" eaLnBrk="0" fontAlgn="base" latinLnBrk="0" hangingPunct="0">
              <a:lnSpc>
                <a:spcPct val="100000"/>
              </a:lnSpc>
              <a:spcBef>
                <a:spcPct val="50000"/>
              </a:spcBef>
              <a:spcAft>
                <a:spcPct val="0"/>
              </a:spcAft>
              <a:buClrTx/>
              <a:buSzTx/>
              <a:buFontTx/>
              <a:buNone/>
              <a:tabLst/>
              <a:defRPr/>
            </a:pPr>
            <a:r>
              <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must cleave to what is good.</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2:1-7</a:t>
            </a:r>
          </a:p>
        </p:txBody>
      </p:sp>
      <p:sp>
        <p:nvSpPr>
          <p:cNvPr id="2" name="Slide Number Placeholder 1">
            <a:extLst>
              <a:ext uri="{FF2B5EF4-FFF2-40B4-BE49-F238E27FC236}">
                <a16:creationId xmlns:a16="http://schemas.microsoft.com/office/drawing/2014/main" id="{5DBB12BE-2FD8-4617-BDC3-9E85B92F5A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12</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57791754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9397"/>
                                        </p:tgtEl>
                                        <p:attrNameLst>
                                          <p:attrName>style.visibility</p:attrName>
                                        </p:attrNameLst>
                                      </p:cBhvr>
                                      <p:to>
                                        <p:strVal val="visible"/>
                                      </p:to>
                                    </p:set>
                                    <p:animEffect transition="in" filter="fade">
                                      <p:cBhvr>
                                        <p:cTn id="7" dur="1000"/>
                                        <p:tgtEl>
                                          <p:spTgt spid="59397"/>
                                        </p:tgtEl>
                                      </p:cBhvr>
                                    </p:animEffect>
                                    <p:anim calcmode="lin" valueType="num">
                                      <p:cBhvr>
                                        <p:cTn id="8" dur="1000" fill="hold"/>
                                        <p:tgtEl>
                                          <p:spTgt spid="59397"/>
                                        </p:tgtEl>
                                        <p:attrNameLst>
                                          <p:attrName>ppt_x</p:attrName>
                                        </p:attrNameLst>
                                      </p:cBhvr>
                                      <p:tavLst>
                                        <p:tav tm="0">
                                          <p:val>
                                            <p:strVal val="#ppt_x"/>
                                          </p:val>
                                        </p:tav>
                                        <p:tav tm="100000">
                                          <p:val>
                                            <p:strVal val="#ppt_x"/>
                                          </p:val>
                                        </p:tav>
                                      </p:tavLst>
                                    </p:anim>
                                    <p:anim calcmode="lin" valueType="num">
                                      <p:cBhvr>
                                        <p:cTn id="9" dur="1000" fill="hold"/>
                                        <p:tgtEl>
                                          <p:spTgt spid="5939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8" name="Text Box 6"/>
          <p:cNvSpPr txBox="1">
            <a:spLocks noChangeArrowheads="1"/>
          </p:cNvSpPr>
          <p:nvPr/>
        </p:nvSpPr>
        <p:spPr bwMode="auto">
          <a:xfrm>
            <a:off x="304800" y="609600"/>
            <a:ext cx="8058150" cy="5693866"/>
          </a:xfrm>
          <a:prstGeom prst="rect">
            <a:avLst/>
          </a:prstGeom>
          <a:noFill/>
          <a:ln w="9525">
            <a:noFill/>
            <a:miter lim="800000"/>
            <a:headEnd/>
            <a:tailEnd/>
          </a:ln>
          <a:effectLst/>
        </p:spPr>
        <p:txBody>
          <a:bodyPr wrap="square">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They had set out to be defenders of the faith, arming themselves with the heroic virtues of truth and courage, only to discover that in the battle they had lost the one quality without which all others are worthless …</a:t>
            </a:r>
            <a:b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b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Zeal for Christian truth may obliterate the one truth that matters, that God is love. John is a rigorist who shares the hatred of heresy which he attributes both to the church of Ephesus and to the church’s Lord; but he recognized the appalling danger of a religion prompted more by hate than by</a:t>
            </a:r>
            <a:r>
              <a:rPr kumimoji="0" lang="en-US" altLang="en-US" sz="28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love.”</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 </a:t>
            </a:r>
            <a:r>
              <a:rPr kumimoji="0" lang="en-US" altLang="en-US" sz="20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 B. </a:t>
            </a:r>
            <a:r>
              <a:rPr kumimoji="0" lang="en-US" altLang="en-US" sz="2000" b="0" i="0" u="none" strike="noStrike" kern="1200" cap="none" spc="0" normalizeH="0" baseline="0" noProof="0" dirty="0" err="1">
                <a:ln>
                  <a:noFill/>
                </a:ln>
                <a:effectLst/>
                <a:uLnTx/>
                <a:uFillTx/>
                <a:latin typeface="Arial" panose="020B0604020202020204" pitchFamily="34" charset="0"/>
                <a:ea typeface="+mn-ea"/>
                <a:cs typeface="Arial" panose="020B0604020202020204" pitchFamily="34" charset="0"/>
              </a:rPr>
              <a:t>Caird</a:t>
            </a:r>
            <a:r>
              <a:rPr kumimoji="0" lang="en-US" altLang="en-US" sz="20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altLang="en-US" sz="20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 Commentary on the Revelation of St. John the Divine,</a:t>
            </a:r>
            <a:r>
              <a:rPr kumimoji="0" lang="en-US" altLang="en-US" sz="20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31</a:t>
            </a:r>
            <a:endPar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2:1-7</a:t>
            </a:r>
          </a:p>
        </p:txBody>
      </p:sp>
      <p:sp>
        <p:nvSpPr>
          <p:cNvPr id="2" name="Slide Number Placeholder 1">
            <a:extLst>
              <a:ext uri="{FF2B5EF4-FFF2-40B4-BE49-F238E27FC236}">
                <a16:creationId xmlns:a16="http://schemas.microsoft.com/office/drawing/2014/main" id="{94DE992B-4872-4AC9-9877-0F9851460ECE}"/>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13</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16774845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Rectangle 4"/>
          <p:cNvSpPr>
            <a:spLocks noChangeArrowheads="1"/>
          </p:cNvSpPr>
          <p:nvPr/>
        </p:nvSpPr>
        <p:spPr bwMode="auto">
          <a:xfrm>
            <a:off x="533400" y="685800"/>
            <a:ext cx="3352800" cy="5867400"/>
          </a:xfrm>
          <a:prstGeom prst="rect">
            <a:avLst/>
          </a:prstGeom>
          <a:solidFill>
            <a:schemeClr val="bg1"/>
          </a:solidFill>
          <a:ln w="9525">
            <a:noFill/>
            <a:miter lim="800000"/>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Against Worldliness</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Opposing Sin</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Against Inst. Music</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Exposing a brother</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Against Divorce</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Women’s Lib</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Forsaking is sin</a:t>
            </a:r>
          </a:p>
        </p:txBody>
      </p:sp>
      <p:sp>
        <p:nvSpPr>
          <p:cNvPr id="60421" name="Rectangle 5"/>
          <p:cNvSpPr>
            <a:spLocks noChangeArrowheads="1"/>
          </p:cNvSpPr>
          <p:nvPr/>
        </p:nvSpPr>
        <p:spPr bwMode="auto">
          <a:xfrm>
            <a:off x="5334000" y="685800"/>
            <a:ext cx="3352800" cy="5867400"/>
          </a:xfrm>
          <a:prstGeom prst="rect">
            <a:avLst/>
          </a:prstGeom>
          <a:solidFill>
            <a:schemeClr val="bg1"/>
          </a:solidFill>
          <a:ln w="9525">
            <a:noFill/>
            <a:miter lim="800000"/>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Developing Godliness</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Saving Sinners</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For Singing</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Restoring erring</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For Marriage</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For Keeper at Home</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Worship of God</a:t>
            </a:r>
          </a:p>
        </p:txBody>
      </p:sp>
      <p:sp>
        <p:nvSpPr>
          <p:cNvPr id="60427" name="Oval 11"/>
          <p:cNvSpPr>
            <a:spLocks noChangeArrowheads="1"/>
          </p:cNvSpPr>
          <p:nvPr/>
        </p:nvSpPr>
        <p:spPr bwMode="auto">
          <a:xfrm>
            <a:off x="533400" y="381000"/>
            <a:ext cx="3352800" cy="609600"/>
          </a:xfrm>
          <a:prstGeom prst="ellipse">
            <a:avLst/>
          </a:prstGeom>
          <a:solidFill>
            <a:schemeClr val="accent3">
              <a:lumMod val="65000"/>
            </a:schemeClr>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Stronger Here</a:t>
            </a:r>
          </a:p>
        </p:txBody>
      </p:sp>
      <p:sp>
        <p:nvSpPr>
          <p:cNvPr id="60428" name="Oval 12"/>
          <p:cNvSpPr>
            <a:spLocks noChangeArrowheads="1"/>
          </p:cNvSpPr>
          <p:nvPr/>
        </p:nvSpPr>
        <p:spPr bwMode="auto">
          <a:xfrm>
            <a:off x="5334000" y="381000"/>
            <a:ext cx="3352800" cy="609600"/>
          </a:xfrm>
          <a:prstGeom prst="ellipse">
            <a:avLst/>
          </a:prstGeom>
          <a:solidFill>
            <a:schemeClr val="accent3">
              <a:lumMod val="65000"/>
            </a:schemeClr>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Than Here</a:t>
            </a:r>
          </a:p>
        </p:txBody>
      </p:sp>
      <p:sp>
        <p:nvSpPr>
          <p:cNvPr id="6" name="Rectangle 5"/>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2:1-7</a:t>
            </a:r>
          </a:p>
        </p:txBody>
      </p:sp>
      <p:sp>
        <p:nvSpPr>
          <p:cNvPr id="2" name="Slide Number Placeholder 1">
            <a:extLst>
              <a:ext uri="{FF2B5EF4-FFF2-40B4-BE49-F238E27FC236}">
                <a16:creationId xmlns:a16="http://schemas.microsoft.com/office/drawing/2014/main" id="{888318B8-4322-4718-9CCA-A5569246656A}"/>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14</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43114367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0420">
                                            <p:bg/>
                                          </p:spTgt>
                                        </p:tgtEl>
                                        <p:attrNameLst>
                                          <p:attrName>style.visibility</p:attrName>
                                        </p:attrNameLst>
                                      </p:cBhvr>
                                      <p:to>
                                        <p:strVal val="visible"/>
                                      </p:to>
                                    </p:set>
                                    <p:animEffect transition="in" filter="fade">
                                      <p:cBhvr>
                                        <p:cTn id="7" dur="1000"/>
                                        <p:tgtEl>
                                          <p:spTgt spid="60420">
                                            <p:bg/>
                                          </p:spTgt>
                                        </p:tgtEl>
                                      </p:cBhvr>
                                    </p:animEffect>
                                    <p:anim calcmode="lin" valueType="num">
                                      <p:cBhvr>
                                        <p:cTn id="8" dur="1000" fill="hold"/>
                                        <p:tgtEl>
                                          <p:spTgt spid="60420">
                                            <p:bg/>
                                          </p:spTgt>
                                        </p:tgtEl>
                                        <p:attrNameLst>
                                          <p:attrName>ppt_x</p:attrName>
                                        </p:attrNameLst>
                                      </p:cBhvr>
                                      <p:tavLst>
                                        <p:tav tm="0">
                                          <p:val>
                                            <p:strVal val="#ppt_x"/>
                                          </p:val>
                                        </p:tav>
                                        <p:tav tm="100000">
                                          <p:val>
                                            <p:strVal val="#ppt_x"/>
                                          </p:val>
                                        </p:tav>
                                      </p:tavLst>
                                    </p:anim>
                                    <p:anim calcmode="lin" valueType="num">
                                      <p:cBhvr>
                                        <p:cTn id="9" dur="1000" fill="hold"/>
                                        <p:tgtEl>
                                          <p:spTgt spid="60420">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60420">
                                            <p:txEl>
                                              <p:pRg st="0" end="0"/>
                                            </p:txEl>
                                          </p:spTgt>
                                        </p:tgtEl>
                                        <p:attrNameLst>
                                          <p:attrName>style.visibility</p:attrName>
                                        </p:attrNameLst>
                                      </p:cBhvr>
                                      <p:to>
                                        <p:strVal val="visible"/>
                                      </p:to>
                                    </p:set>
                                    <p:animEffect transition="in" filter="fade">
                                      <p:cBhvr>
                                        <p:cTn id="14" dur="1000"/>
                                        <p:tgtEl>
                                          <p:spTgt spid="60420">
                                            <p:txEl>
                                              <p:pRg st="0" end="0"/>
                                            </p:txEl>
                                          </p:spTgt>
                                        </p:tgtEl>
                                      </p:cBhvr>
                                    </p:animEffect>
                                    <p:anim calcmode="lin" valueType="num">
                                      <p:cBhvr>
                                        <p:cTn id="15" dur="1000" fill="hold"/>
                                        <p:tgtEl>
                                          <p:spTgt spid="60420">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042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60420">
                                            <p:txEl>
                                              <p:pRg st="2" end="2"/>
                                            </p:txEl>
                                          </p:spTgt>
                                        </p:tgtEl>
                                        <p:attrNameLst>
                                          <p:attrName>style.visibility</p:attrName>
                                        </p:attrNameLst>
                                      </p:cBhvr>
                                      <p:to>
                                        <p:strVal val="visible"/>
                                      </p:to>
                                    </p:set>
                                    <p:animEffect transition="in" filter="fade">
                                      <p:cBhvr>
                                        <p:cTn id="21" dur="1000"/>
                                        <p:tgtEl>
                                          <p:spTgt spid="60420">
                                            <p:txEl>
                                              <p:pRg st="2" end="2"/>
                                            </p:txEl>
                                          </p:spTgt>
                                        </p:tgtEl>
                                      </p:cBhvr>
                                    </p:animEffect>
                                    <p:anim calcmode="lin" valueType="num">
                                      <p:cBhvr>
                                        <p:cTn id="22" dur="1000" fill="hold"/>
                                        <p:tgtEl>
                                          <p:spTgt spid="60420">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042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60420">
                                            <p:txEl>
                                              <p:pRg st="4" end="4"/>
                                            </p:txEl>
                                          </p:spTgt>
                                        </p:tgtEl>
                                        <p:attrNameLst>
                                          <p:attrName>style.visibility</p:attrName>
                                        </p:attrNameLst>
                                      </p:cBhvr>
                                      <p:to>
                                        <p:strVal val="visible"/>
                                      </p:to>
                                    </p:set>
                                    <p:animEffect transition="in" filter="fade">
                                      <p:cBhvr>
                                        <p:cTn id="28" dur="1000"/>
                                        <p:tgtEl>
                                          <p:spTgt spid="60420">
                                            <p:txEl>
                                              <p:pRg st="4" end="4"/>
                                            </p:txEl>
                                          </p:spTgt>
                                        </p:tgtEl>
                                      </p:cBhvr>
                                    </p:animEffect>
                                    <p:anim calcmode="lin" valueType="num">
                                      <p:cBhvr>
                                        <p:cTn id="29" dur="1000" fill="hold"/>
                                        <p:tgtEl>
                                          <p:spTgt spid="60420">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6042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60420">
                                            <p:txEl>
                                              <p:pRg st="6" end="6"/>
                                            </p:txEl>
                                          </p:spTgt>
                                        </p:tgtEl>
                                        <p:attrNameLst>
                                          <p:attrName>style.visibility</p:attrName>
                                        </p:attrNameLst>
                                      </p:cBhvr>
                                      <p:to>
                                        <p:strVal val="visible"/>
                                      </p:to>
                                    </p:set>
                                    <p:animEffect transition="in" filter="fade">
                                      <p:cBhvr>
                                        <p:cTn id="35" dur="1000"/>
                                        <p:tgtEl>
                                          <p:spTgt spid="60420">
                                            <p:txEl>
                                              <p:pRg st="6" end="6"/>
                                            </p:txEl>
                                          </p:spTgt>
                                        </p:tgtEl>
                                      </p:cBhvr>
                                    </p:animEffect>
                                    <p:anim calcmode="lin" valueType="num">
                                      <p:cBhvr>
                                        <p:cTn id="36" dur="1000" fill="hold"/>
                                        <p:tgtEl>
                                          <p:spTgt spid="60420">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60420">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childTnLst>
                                    <p:set>
                                      <p:cBhvr>
                                        <p:cTn id="41" dur="1" fill="hold">
                                          <p:stCondLst>
                                            <p:cond delay="0"/>
                                          </p:stCondLst>
                                        </p:cTn>
                                        <p:tgtEl>
                                          <p:spTgt spid="60420">
                                            <p:txEl>
                                              <p:pRg st="8" end="8"/>
                                            </p:txEl>
                                          </p:spTgt>
                                        </p:tgtEl>
                                        <p:attrNameLst>
                                          <p:attrName>style.visibility</p:attrName>
                                        </p:attrNameLst>
                                      </p:cBhvr>
                                      <p:to>
                                        <p:strVal val="visible"/>
                                      </p:to>
                                    </p:set>
                                    <p:animEffect transition="in" filter="fade">
                                      <p:cBhvr>
                                        <p:cTn id="42" dur="1000"/>
                                        <p:tgtEl>
                                          <p:spTgt spid="60420">
                                            <p:txEl>
                                              <p:pRg st="8" end="8"/>
                                            </p:txEl>
                                          </p:spTgt>
                                        </p:tgtEl>
                                      </p:cBhvr>
                                    </p:animEffect>
                                    <p:anim calcmode="lin" valueType="num">
                                      <p:cBhvr>
                                        <p:cTn id="43" dur="1000" fill="hold"/>
                                        <p:tgtEl>
                                          <p:spTgt spid="60420">
                                            <p:txEl>
                                              <p:pRg st="8" end="8"/>
                                            </p:txEl>
                                          </p:spTgt>
                                        </p:tgtEl>
                                        <p:attrNameLst>
                                          <p:attrName>ppt_x</p:attrName>
                                        </p:attrNameLst>
                                      </p:cBhvr>
                                      <p:tavLst>
                                        <p:tav tm="0">
                                          <p:val>
                                            <p:strVal val="#ppt_x"/>
                                          </p:val>
                                        </p:tav>
                                        <p:tav tm="100000">
                                          <p:val>
                                            <p:strVal val="#ppt_x"/>
                                          </p:val>
                                        </p:tav>
                                      </p:tavLst>
                                    </p:anim>
                                    <p:anim calcmode="lin" valueType="num">
                                      <p:cBhvr>
                                        <p:cTn id="44" dur="1000" fill="hold"/>
                                        <p:tgtEl>
                                          <p:spTgt spid="60420">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60420">
                                            <p:txEl>
                                              <p:pRg st="10" end="10"/>
                                            </p:txEl>
                                          </p:spTgt>
                                        </p:tgtEl>
                                        <p:attrNameLst>
                                          <p:attrName>style.visibility</p:attrName>
                                        </p:attrNameLst>
                                      </p:cBhvr>
                                      <p:to>
                                        <p:strVal val="visible"/>
                                      </p:to>
                                    </p:set>
                                    <p:animEffect transition="in" filter="fade">
                                      <p:cBhvr>
                                        <p:cTn id="49" dur="1000"/>
                                        <p:tgtEl>
                                          <p:spTgt spid="60420">
                                            <p:txEl>
                                              <p:pRg st="10" end="10"/>
                                            </p:txEl>
                                          </p:spTgt>
                                        </p:tgtEl>
                                      </p:cBhvr>
                                    </p:animEffect>
                                    <p:anim calcmode="lin" valueType="num">
                                      <p:cBhvr>
                                        <p:cTn id="50" dur="1000" fill="hold"/>
                                        <p:tgtEl>
                                          <p:spTgt spid="60420">
                                            <p:txEl>
                                              <p:pRg st="10" end="10"/>
                                            </p:txEl>
                                          </p:spTgt>
                                        </p:tgtEl>
                                        <p:attrNameLst>
                                          <p:attrName>ppt_x</p:attrName>
                                        </p:attrNameLst>
                                      </p:cBhvr>
                                      <p:tavLst>
                                        <p:tav tm="0">
                                          <p:val>
                                            <p:strVal val="#ppt_x"/>
                                          </p:val>
                                        </p:tav>
                                        <p:tav tm="100000">
                                          <p:val>
                                            <p:strVal val="#ppt_x"/>
                                          </p:val>
                                        </p:tav>
                                      </p:tavLst>
                                    </p:anim>
                                    <p:anim calcmode="lin" valueType="num">
                                      <p:cBhvr>
                                        <p:cTn id="51" dur="1000" fill="hold"/>
                                        <p:tgtEl>
                                          <p:spTgt spid="60420">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7" presetClass="entr" presetSubtype="0" fill="hold" grpId="0" nodeType="clickEffect">
                                  <p:stCondLst>
                                    <p:cond delay="0"/>
                                  </p:stCondLst>
                                  <p:childTnLst>
                                    <p:set>
                                      <p:cBhvr>
                                        <p:cTn id="55" dur="1" fill="hold">
                                          <p:stCondLst>
                                            <p:cond delay="0"/>
                                          </p:stCondLst>
                                        </p:cTn>
                                        <p:tgtEl>
                                          <p:spTgt spid="60420">
                                            <p:txEl>
                                              <p:pRg st="12" end="12"/>
                                            </p:txEl>
                                          </p:spTgt>
                                        </p:tgtEl>
                                        <p:attrNameLst>
                                          <p:attrName>style.visibility</p:attrName>
                                        </p:attrNameLst>
                                      </p:cBhvr>
                                      <p:to>
                                        <p:strVal val="visible"/>
                                      </p:to>
                                    </p:set>
                                    <p:animEffect transition="in" filter="fade">
                                      <p:cBhvr>
                                        <p:cTn id="56" dur="1000"/>
                                        <p:tgtEl>
                                          <p:spTgt spid="60420">
                                            <p:txEl>
                                              <p:pRg st="12" end="12"/>
                                            </p:txEl>
                                          </p:spTgt>
                                        </p:tgtEl>
                                      </p:cBhvr>
                                    </p:animEffect>
                                    <p:anim calcmode="lin" valueType="num">
                                      <p:cBhvr>
                                        <p:cTn id="57" dur="1000" fill="hold"/>
                                        <p:tgtEl>
                                          <p:spTgt spid="60420">
                                            <p:txEl>
                                              <p:pRg st="12" end="12"/>
                                            </p:txEl>
                                          </p:spTgt>
                                        </p:tgtEl>
                                        <p:attrNameLst>
                                          <p:attrName>ppt_x</p:attrName>
                                        </p:attrNameLst>
                                      </p:cBhvr>
                                      <p:tavLst>
                                        <p:tav tm="0">
                                          <p:val>
                                            <p:strVal val="#ppt_x"/>
                                          </p:val>
                                        </p:tav>
                                        <p:tav tm="100000">
                                          <p:val>
                                            <p:strVal val="#ppt_x"/>
                                          </p:val>
                                        </p:tav>
                                      </p:tavLst>
                                    </p:anim>
                                    <p:anim calcmode="lin" valueType="num">
                                      <p:cBhvr>
                                        <p:cTn id="58" dur="1000" fill="hold"/>
                                        <p:tgtEl>
                                          <p:spTgt spid="60420">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7" presetClass="entr" presetSubtype="0" fill="hold" grpId="0" nodeType="clickEffect">
                                  <p:stCondLst>
                                    <p:cond delay="0"/>
                                  </p:stCondLst>
                                  <p:childTnLst>
                                    <p:set>
                                      <p:cBhvr>
                                        <p:cTn id="62" dur="1" fill="hold">
                                          <p:stCondLst>
                                            <p:cond delay="0"/>
                                          </p:stCondLst>
                                        </p:cTn>
                                        <p:tgtEl>
                                          <p:spTgt spid="60421">
                                            <p:bg/>
                                          </p:spTgt>
                                        </p:tgtEl>
                                        <p:attrNameLst>
                                          <p:attrName>style.visibility</p:attrName>
                                        </p:attrNameLst>
                                      </p:cBhvr>
                                      <p:to>
                                        <p:strVal val="visible"/>
                                      </p:to>
                                    </p:set>
                                    <p:animEffect transition="in" filter="fade">
                                      <p:cBhvr>
                                        <p:cTn id="63" dur="1000"/>
                                        <p:tgtEl>
                                          <p:spTgt spid="60421">
                                            <p:bg/>
                                          </p:spTgt>
                                        </p:tgtEl>
                                      </p:cBhvr>
                                    </p:animEffect>
                                    <p:anim calcmode="lin" valueType="num">
                                      <p:cBhvr>
                                        <p:cTn id="64" dur="1000" fill="hold"/>
                                        <p:tgtEl>
                                          <p:spTgt spid="60421">
                                            <p:bg/>
                                          </p:spTgt>
                                        </p:tgtEl>
                                        <p:attrNameLst>
                                          <p:attrName>ppt_x</p:attrName>
                                        </p:attrNameLst>
                                      </p:cBhvr>
                                      <p:tavLst>
                                        <p:tav tm="0">
                                          <p:val>
                                            <p:strVal val="#ppt_x"/>
                                          </p:val>
                                        </p:tav>
                                        <p:tav tm="100000">
                                          <p:val>
                                            <p:strVal val="#ppt_x"/>
                                          </p:val>
                                        </p:tav>
                                      </p:tavLst>
                                    </p:anim>
                                    <p:anim calcmode="lin" valueType="num">
                                      <p:cBhvr>
                                        <p:cTn id="65" dur="1000" fill="hold"/>
                                        <p:tgtEl>
                                          <p:spTgt spid="60421">
                                            <p:bg/>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7" presetClass="entr" presetSubtype="0" fill="hold" grpId="0" nodeType="clickEffect">
                                  <p:stCondLst>
                                    <p:cond delay="0"/>
                                  </p:stCondLst>
                                  <p:childTnLst>
                                    <p:set>
                                      <p:cBhvr>
                                        <p:cTn id="69" dur="1" fill="hold">
                                          <p:stCondLst>
                                            <p:cond delay="0"/>
                                          </p:stCondLst>
                                        </p:cTn>
                                        <p:tgtEl>
                                          <p:spTgt spid="60421">
                                            <p:txEl>
                                              <p:pRg st="0" end="0"/>
                                            </p:txEl>
                                          </p:spTgt>
                                        </p:tgtEl>
                                        <p:attrNameLst>
                                          <p:attrName>style.visibility</p:attrName>
                                        </p:attrNameLst>
                                      </p:cBhvr>
                                      <p:to>
                                        <p:strVal val="visible"/>
                                      </p:to>
                                    </p:set>
                                    <p:animEffect transition="in" filter="fade">
                                      <p:cBhvr>
                                        <p:cTn id="70" dur="1000"/>
                                        <p:tgtEl>
                                          <p:spTgt spid="60421">
                                            <p:txEl>
                                              <p:pRg st="0" end="0"/>
                                            </p:txEl>
                                          </p:spTgt>
                                        </p:tgtEl>
                                      </p:cBhvr>
                                    </p:animEffect>
                                    <p:anim calcmode="lin" valueType="num">
                                      <p:cBhvr>
                                        <p:cTn id="71" dur="1000" fill="hold"/>
                                        <p:tgtEl>
                                          <p:spTgt spid="60421">
                                            <p:txEl>
                                              <p:pRg st="0" end="0"/>
                                            </p:txEl>
                                          </p:spTgt>
                                        </p:tgtEl>
                                        <p:attrNameLst>
                                          <p:attrName>ppt_x</p:attrName>
                                        </p:attrNameLst>
                                      </p:cBhvr>
                                      <p:tavLst>
                                        <p:tav tm="0">
                                          <p:val>
                                            <p:strVal val="#ppt_x"/>
                                          </p:val>
                                        </p:tav>
                                        <p:tav tm="100000">
                                          <p:val>
                                            <p:strVal val="#ppt_x"/>
                                          </p:val>
                                        </p:tav>
                                      </p:tavLst>
                                    </p:anim>
                                    <p:anim calcmode="lin" valueType="num">
                                      <p:cBhvr>
                                        <p:cTn id="72" dur="1000" fill="hold"/>
                                        <p:tgtEl>
                                          <p:spTgt spid="6042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7" presetClass="entr" presetSubtype="0" fill="hold" grpId="0" nodeType="clickEffect">
                                  <p:stCondLst>
                                    <p:cond delay="0"/>
                                  </p:stCondLst>
                                  <p:childTnLst>
                                    <p:set>
                                      <p:cBhvr>
                                        <p:cTn id="76" dur="1" fill="hold">
                                          <p:stCondLst>
                                            <p:cond delay="0"/>
                                          </p:stCondLst>
                                        </p:cTn>
                                        <p:tgtEl>
                                          <p:spTgt spid="60421">
                                            <p:txEl>
                                              <p:pRg st="2" end="2"/>
                                            </p:txEl>
                                          </p:spTgt>
                                        </p:tgtEl>
                                        <p:attrNameLst>
                                          <p:attrName>style.visibility</p:attrName>
                                        </p:attrNameLst>
                                      </p:cBhvr>
                                      <p:to>
                                        <p:strVal val="visible"/>
                                      </p:to>
                                    </p:set>
                                    <p:animEffect transition="in" filter="fade">
                                      <p:cBhvr>
                                        <p:cTn id="77" dur="1000"/>
                                        <p:tgtEl>
                                          <p:spTgt spid="60421">
                                            <p:txEl>
                                              <p:pRg st="2" end="2"/>
                                            </p:txEl>
                                          </p:spTgt>
                                        </p:tgtEl>
                                      </p:cBhvr>
                                    </p:animEffect>
                                    <p:anim calcmode="lin" valueType="num">
                                      <p:cBhvr>
                                        <p:cTn id="78" dur="1000" fill="hold"/>
                                        <p:tgtEl>
                                          <p:spTgt spid="60421">
                                            <p:txEl>
                                              <p:pRg st="2" end="2"/>
                                            </p:txEl>
                                          </p:spTgt>
                                        </p:tgtEl>
                                        <p:attrNameLst>
                                          <p:attrName>ppt_x</p:attrName>
                                        </p:attrNameLst>
                                      </p:cBhvr>
                                      <p:tavLst>
                                        <p:tav tm="0">
                                          <p:val>
                                            <p:strVal val="#ppt_x"/>
                                          </p:val>
                                        </p:tav>
                                        <p:tav tm="100000">
                                          <p:val>
                                            <p:strVal val="#ppt_x"/>
                                          </p:val>
                                        </p:tav>
                                      </p:tavLst>
                                    </p:anim>
                                    <p:anim calcmode="lin" valueType="num">
                                      <p:cBhvr>
                                        <p:cTn id="79" dur="1000" fill="hold"/>
                                        <p:tgtEl>
                                          <p:spTgt spid="6042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7" presetClass="entr" presetSubtype="0" fill="hold" grpId="0" nodeType="clickEffect">
                                  <p:stCondLst>
                                    <p:cond delay="0"/>
                                  </p:stCondLst>
                                  <p:childTnLst>
                                    <p:set>
                                      <p:cBhvr>
                                        <p:cTn id="83" dur="1" fill="hold">
                                          <p:stCondLst>
                                            <p:cond delay="0"/>
                                          </p:stCondLst>
                                        </p:cTn>
                                        <p:tgtEl>
                                          <p:spTgt spid="60421">
                                            <p:txEl>
                                              <p:pRg st="4" end="4"/>
                                            </p:txEl>
                                          </p:spTgt>
                                        </p:tgtEl>
                                        <p:attrNameLst>
                                          <p:attrName>style.visibility</p:attrName>
                                        </p:attrNameLst>
                                      </p:cBhvr>
                                      <p:to>
                                        <p:strVal val="visible"/>
                                      </p:to>
                                    </p:set>
                                    <p:animEffect transition="in" filter="fade">
                                      <p:cBhvr>
                                        <p:cTn id="84" dur="1000"/>
                                        <p:tgtEl>
                                          <p:spTgt spid="60421">
                                            <p:txEl>
                                              <p:pRg st="4" end="4"/>
                                            </p:txEl>
                                          </p:spTgt>
                                        </p:tgtEl>
                                      </p:cBhvr>
                                    </p:animEffect>
                                    <p:anim calcmode="lin" valueType="num">
                                      <p:cBhvr>
                                        <p:cTn id="85" dur="1000" fill="hold"/>
                                        <p:tgtEl>
                                          <p:spTgt spid="60421">
                                            <p:txEl>
                                              <p:pRg st="4" end="4"/>
                                            </p:txEl>
                                          </p:spTgt>
                                        </p:tgtEl>
                                        <p:attrNameLst>
                                          <p:attrName>ppt_x</p:attrName>
                                        </p:attrNameLst>
                                      </p:cBhvr>
                                      <p:tavLst>
                                        <p:tav tm="0">
                                          <p:val>
                                            <p:strVal val="#ppt_x"/>
                                          </p:val>
                                        </p:tav>
                                        <p:tav tm="100000">
                                          <p:val>
                                            <p:strVal val="#ppt_x"/>
                                          </p:val>
                                        </p:tav>
                                      </p:tavLst>
                                    </p:anim>
                                    <p:anim calcmode="lin" valueType="num">
                                      <p:cBhvr>
                                        <p:cTn id="86" dur="1000" fill="hold"/>
                                        <p:tgtEl>
                                          <p:spTgt spid="6042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7" presetClass="entr" presetSubtype="0" fill="hold" grpId="0" nodeType="clickEffect">
                                  <p:stCondLst>
                                    <p:cond delay="0"/>
                                  </p:stCondLst>
                                  <p:childTnLst>
                                    <p:set>
                                      <p:cBhvr>
                                        <p:cTn id="90" dur="1" fill="hold">
                                          <p:stCondLst>
                                            <p:cond delay="0"/>
                                          </p:stCondLst>
                                        </p:cTn>
                                        <p:tgtEl>
                                          <p:spTgt spid="60421">
                                            <p:txEl>
                                              <p:pRg st="6" end="6"/>
                                            </p:txEl>
                                          </p:spTgt>
                                        </p:tgtEl>
                                        <p:attrNameLst>
                                          <p:attrName>style.visibility</p:attrName>
                                        </p:attrNameLst>
                                      </p:cBhvr>
                                      <p:to>
                                        <p:strVal val="visible"/>
                                      </p:to>
                                    </p:set>
                                    <p:animEffect transition="in" filter="fade">
                                      <p:cBhvr>
                                        <p:cTn id="91" dur="1000"/>
                                        <p:tgtEl>
                                          <p:spTgt spid="60421">
                                            <p:txEl>
                                              <p:pRg st="6" end="6"/>
                                            </p:txEl>
                                          </p:spTgt>
                                        </p:tgtEl>
                                      </p:cBhvr>
                                    </p:animEffect>
                                    <p:anim calcmode="lin" valueType="num">
                                      <p:cBhvr>
                                        <p:cTn id="92" dur="1000" fill="hold"/>
                                        <p:tgtEl>
                                          <p:spTgt spid="60421">
                                            <p:txEl>
                                              <p:pRg st="6" end="6"/>
                                            </p:txEl>
                                          </p:spTgt>
                                        </p:tgtEl>
                                        <p:attrNameLst>
                                          <p:attrName>ppt_x</p:attrName>
                                        </p:attrNameLst>
                                      </p:cBhvr>
                                      <p:tavLst>
                                        <p:tav tm="0">
                                          <p:val>
                                            <p:strVal val="#ppt_x"/>
                                          </p:val>
                                        </p:tav>
                                        <p:tav tm="100000">
                                          <p:val>
                                            <p:strVal val="#ppt_x"/>
                                          </p:val>
                                        </p:tav>
                                      </p:tavLst>
                                    </p:anim>
                                    <p:anim calcmode="lin" valueType="num">
                                      <p:cBhvr>
                                        <p:cTn id="93" dur="1000" fill="hold"/>
                                        <p:tgtEl>
                                          <p:spTgt spid="60421">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7" presetClass="entr" presetSubtype="0" fill="hold" grpId="0" nodeType="clickEffect">
                                  <p:stCondLst>
                                    <p:cond delay="0"/>
                                  </p:stCondLst>
                                  <p:childTnLst>
                                    <p:set>
                                      <p:cBhvr>
                                        <p:cTn id="97" dur="1" fill="hold">
                                          <p:stCondLst>
                                            <p:cond delay="0"/>
                                          </p:stCondLst>
                                        </p:cTn>
                                        <p:tgtEl>
                                          <p:spTgt spid="60421">
                                            <p:txEl>
                                              <p:pRg st="8" end="8"/>
                                            </p:txEl>
                                          </p:spTgt>
                                        </p:tgtEl>
                                        <p:attrNameLst>
                                          <p:attrName>style.visibility</p:attrName>
                                        </p:attrNameLst>
                                      </p:cBhvr>
                                      <p:to>
                                        <p:strVal val="visible"/>
                                      </p:to>
                                    </p:set>
                                    <p:animEffect transition="in" filter="fade">
                                      <p:cBhvr>
                                        <p:cTn id="98" dur="1000"/>
                                        <p:tgtEl>
                                          <p:spTgt spid="60421">
                                            <p:txEl>
                                              <p:pRg st="8" end="8"/>
                                            </p:txEl>
                                          </p:spTgt>
                                        </p:tgtEl>
                                      </p:cBhvr>
                                    </p:animEffect>
                                    <p:anim calcmode="lin" valueType="num">
                                      <p:cBhvr>
                                        <p:cTn id="99" dur="1000" fill="hold"/>
                                        <p:tgtEl>
                                          <p:spTgt spid="60421">
                                            <p:txEl>
                                              <p:pRg st="8" end="8"/>
                                            </p:txEl>
                                          </p:spTgt>
                                        </p:tgtEl>
                                        <p:attrNameLst>
                                          <p:attrName>ppt_x</p:attrName>
                                        </p:attrNameLst>
                                      </p:cBhvr>
                                      <p:tavLst>
                                        <p:tav tm="0">
                                          <p:val>
                                            <p:strVal val="#ppt_x"/>
                                          </p:val>
                                        </p:tav>
                                        <p:tav tm="100000">
                                          <p:val>
                                            <p:strVal val="#ppt_x"/>
                                          </p:val>
                                        </p:tav>
                                      </p:tavLst>
                                    </p:anim>
                                    <p:anim calcmode="lin" valueType="num">
                                      <p:cBhvr>
                                        <p:cTn id="100" dur="1000" fill="hold"/>
                                        <p:tgtEl>
                                          <p:spTgt spid="60421">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7" presetClass="entr" presetSubtype="0" fill="hold" grpId="0" nodeType="clickEffect">
                                  <p:stCondLst>
                                    <p:cond delay="0"/>
                                  </p:stCondLst>
                                  <p:childTnLst>
                                    <p:set>
                                      <p:cBhvr>
                                        <p:cTn id="104" dur="1" fill="hold">
                                          <p:stCondLst>
                                            <p:cond delay="0"/>
                                          </p:stCondLst>
                                        </p:cTn>
                                        <p:tgtEl>
                                          <p:spTgt spid="60421">
                                            <p:txEl>
                                              <p:pRg st="10" end="10"/>
                                            </p:txEl>
                                          </p:spTgt>
                                        </p:tgtEl>
                                        <p:attrNameLst>
                                          <p:attrName>style.visibility</p:attrName>
                                        </p:attrNameLst>
                                      </p:cBhvr>
                                      <p:to>
                                        <p:strVal val="visible"/>
                                      </p:to>
                                    </p:set>
                                    <p:animEffect transition="in" filter="fade">
                                      <p:cBhvr>
                                        <p:cTn id="105" dur="1000"/>
                                        <p:tgtEl>
                                          <p:spTgt spid="60421">
                                            <p:txEl>
                                              <p:pRg st="10" end="10"/>
                                            </p:txEl>
                                          </p:spTgt>
                                        </p:tgtEl>
                                      </p:cBhvr>
                                    </p:animEffect>
                                    <p:anim calcmode="lin" valueType="num">
                                      <p:cBhvr>
                                        <p:cTn id="106" dur="1000" fill="hold"/>
                                        <p:tgtEl>
                                          <p:spTgt spid="60421">
                                            <p:txEl>
                                              <p:pRg st="10" end="10"/>
                                            </p:txEl>
                                          </p:spTgt>
                                        </p:tgtEl>
                                        <p:attrNameLst>
                                          <p:attrName>ppt_x</p:attrName>
                                        </p:attrNameLst>
                                      </p:cBhvr>
                                      <p:tavLst>
                                        <p:tav tm="0">
                                          <p:val>
                                            <p:strVal val="#ppt_x"/>
                                          </p:val>
                                        </p:tav>
                                        <p:tav tm="100000">
                                          <p:val>
                                            <p:strVal val="#ppt_x"/>
                                          </p:val>
                                        </p:tav>
                                      </p:tavLst>
                                    </p:anim>
                                    <p:anim calcmode="lin" valueType="num">
                                      <p:cBhvr>
                                        <p:cTn id="107" dur="1000" fill="hold"/>
                                        <p:tgtEl>
                                          <p:spTgt spid="60421">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47" presetClass="entr" presetSubtype="0" fill="hold" grpId="0" nodeType="clickEffect">
                                  <p:stCondLst>
                                    <p:cond delay="0"/>
                                  </p:stCondLst>
                                  <p:childTnLst>
                                    <p:set>
                                      <p:cBhvr>
                                        <p:cTn id="111" dur="1" fill="hold">
                                          <p:stCondLst>
                                            <p:cond delay="0"/>
                                          </p:stCondLst>
                                        </p:cTn>
                                        <p:tgtEl>
                                          <p:spTgt spid="60421">
                                            <p:txEl>
                                              <p:pRg st="12" end="12"/>
                                            </p:txEl>
                                          </p:spTgt>
                                        </p:tgtEl>
                                        <p:attrNameLst>
                                          <p:attrName>style.visibility</p:attrName>
                                        </p:attrNameLst>
                                      </p:cBhvr>
                                      <p:to>
                                        <p:strVal val="visible"/>
                                      </p:to>
                                    </p:set>
                                    <p:animEffect transition="in" filter="fade">
                                      <p:cBhvr>
                                        <p:cTn id="112" dur="1000"/>
                                        <p:tgtEl>
                                          <p:spTgt spid="60421">
                                            <p:txEl>
                                              <p:pRg st="12" end="12"/>
                                            </p:txEl>
                                          </p:spTgt>
                                        </p:tgtEl>
                                      </p:cBhvr>
                                    </p:animEffect>
                                    <p:anim calcmode="lin" valueType="num">
                                      <p:cBhvr>
                                        <p:cTn id="113" dur="1000" fill="hold"/>
                                        <p:tgtEl>
                                          <p:spTgt spid="60421">
                                            <p:txEl>
                                              <p:pRg st="12" end="12"/>
                                            </p:txEl>
                                          </p:spTgt>
                                        </p:tgtEl>
                                        <p:attrNameLst>
                                          <p:attrName>ppt_x</p:attrName>
                                        </p:attrNameLst>
                                      </p:cBhvr>
                                      <p:tavLst>
                                        <p:tav tm="0">
                                          <p:val>
                                            <p:strVal val="#ppt_x"/>
                                          </p:val>
                                        </p:tav>
                                        <p:tav tm="100000">
                                          <p:val>
                                            <p:strVal val="#ppt_x"/>
                                          </p:val>
                                        </p:tav>
                                      </p:tavLst>
                                    </p:anim>
                                    <p:anim calcmode="lin" valueType="num">
                                      <p:cBhvr>
                                        <p:cTn id="114" dur="1000" fill="hold"/>
                                        <p:tgtEl>
                                          <p:spTgt spid="60421">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0" grpId="0" uiExpand="1" build="p" animBg="1"/>
      <p:bldP spid="60421" grpId="0" uiExpand="1"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11" name="Oval 43"/>
          <p:cNvSpPr>
            <a:spLocks noChangeArrowheads="1"/>
          </p:cNvSpPr>
          <p:nvPr/>
        </p:nvSpPr>
        <p:spPr bwMode="auto">
          <a:xfrm>
            <a:off x="609600" y="1987659"/>
            <a:ext cx="4055919" cy="1815882"/>
          </a:xfrm>
          <a:prstGeom prst="rect">
            <a:avLst/>
          </a:prstGeom>
          <a:noFill/>
          <a:ln w="9525">
            <a:noFill/>
            <a:round/>
            <a:headEnd/>
            <a:tailEnd/>
          </a:ln>
          <a:effectLst/>
        </p:spPr>
        <p:txBody>
          <a:bodyPr wrap="none" anchor="ctr">
            <a:spAutoFit/>
          </a:bodyPr>
          <a:lstStyle/>
          <a:p>
            <a:pPr marL="571500" marR="0" lvl="0" indent="-571500" algn="l" defTabSz="914400" rtl="0" eaLnBrk="0" fontAlgn="base" latinLnBrk="0" hangingPunct="0">
              <a:lnSpc>
                <a:spcPct val="100000"/>
              </a:lnSpc>
              <a:spcBef>
                <a:spcPct val="0"/>
              </a:spcBef>
              <a:spcAft>
                <a:spcPct val="0"/>
              </a:spcAft>
              <a:buClrTx/>
              <a:buSzTx/>
              <a:buFont typeface="+mj-lt"/>
              <a:buAutoNum type="romanUcPeriod"/>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History</a:t>
            </a:r>
          </a:p>
          <a:p>
            <a:pPr marL="571500" marR="0" lvl="0" indent="-571500" algn="l" defTabSz="914400" rtl="0" eaLnBrk="0" fontAlgn="base" latinLnBrk="0" hangingPunct="0">
              <a:lnSpc>
                <a:spcPct val="100000"/>
              </a:lnSpc>
              <a:spcBef>
                <a:spcPct val="0"/>
              </a:spcBef>
              <a:spcAft>
                <a:spcPct val="0"/>
              </a:spcAft>
              <a:buClrTx/>
              <a:buSzTx/>
              <a:buFont typeface="+mj-lt"/>
              <a:buAutoNum type="romanUcPeriod"/>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Its Strong Qualities</a:t>
            </a:r>
          </a:p>
          <a:p>
            <a:pPr marL="571500" marR="0" lvl="0" indent="-571500" algn="l" defTabSz="914400" rtl="0" eaLnBrk="0" fontAlgn="base" latinLnBrk="0" hangingPunct="0">
              <a:lnSpc>
                <a:spcPct val="100000"/>
              </a:lnSpc>
              <a:spcBef>
                <a:spcPct val="0"/>
              </a:spcBef>
              <a:spcAft>
                <a:spcPct val="0"/>
              </a:spcAft>
              <a:buClrTx/>
              <a:buSzTx/>
              <a:buFont typeface="+mj-lt"/>
              <a:buAutoNum type="romanUcPeriod"/>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Its Problem</a:t>
            </a:r>
          </a:p>
          <a:p>
            <a:pPr marL="571500" marR="0" lvl="0" indent="-571500" algn="l" defTabSz="914400" rtl="0" eaLnBrk="0" fontAlgn="base" latinLnBrk="0" hangingPunct="0">
              <a:lnSpc>
                <a:spcPct val="100000"/>
              </a:lnSpc>
              <a:spcBef>
                <a:spcPct val="0"/>
              </a:spcBef>
              <a:spcAft>
                <a:spcPct val="0"/>
              </a:spcAft>
              <a:buClrTx/>
              <a:buSzTx/>
              <a:buFont typeface="+mj-lt"/>
              <a:buAutoNum type="romanUcPeriod"/>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Its Future</a:t>
            </a:r>
          </a:p>
        </p:txBody>
      </p:sp>
      <p:sp>
        <p:nvSpPr>
          <p:cNvPr id="2" name="TextBox 1"/>
          <p:cNvSpPr txBox="1"/>
          <p:nvPr/>
        </p:nvSpPr>
        <p:spPr>
          <a:xfrm>
            <a:off x="656735" y="664342"/>
            <a:ext cx="7848600" cy="1015663"/>
          </a:xfrm>
          <a:prstGeom prst="rect">
            <a:avLst/>
          </a:prstGeom>
          <a:noFill/>
          <a:ln>
            <a:noFill/>
          </a:ln>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 Church That Left Its First Love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When the Fire is Gone</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2:1-7</a:t>
            </a:r>
          </a:p>
        </p:txBody>
      </p:sp>
      <p:sp>
        <p:nvSpPr>
          <p:cNvPr id="3" name="Slide Number Placeholder 2">
            <a:extLst>
              <a:ext uri="{FF2B5EF4-FFF2-40B4-BE49-F238E27FC236}">
                <a16:creationId xmlns:a16="http://schemas.microsoft.com/office/drawing/2014/main" id="{3F32B373-0C16-407A-BC25-F73834CE63D2}"/>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15</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12383712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2811">
                                            <p:txEl>
                                              <p:pRg st="3" end="3"/>
                                            </p:txEl>
                                          </p:spTgt>
                                        </p:tgtEl>
                                        <p:attrNameLst>
                                          <p:attrName>style.visibility</p:attrName>
                                        </p:attrNameLst>
                                      </p:cBhvr>
                                      <p:to>
                                        <p:strVal val="visible"/>
                                      </p:to>
                                    </p:set>
                                    <p:animEffect transition="in" filter="fade">
                                      <p:cBhvr>
                                        <p:cTn id="7" dur="1000"/>
                                        <p:tgtEl>
                                          <p:spTgt spid="32811">
                                            <p:txEl>
                                              <p:pRg st="3" end="3"/>
                                            </p:txEl>
                                          </p:spTgt>
                                        </p:tgtEl>
                                      </p:cBhvr>
                                    </p:animEffect>
                                    <p:anim calcmode="lin" valueType="num">
                                      <p:cBhvr>
                                        <p:cTn id="8" dur="1000" fill="hold"/>
                                        <p:tgtEl>
                                          <p:spTgt spid="32811">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281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Oval 2"/>
          <p:cNvSpPr>
            <a:spLocks noChangeArrowheads="1"/>
          </p:cNvSpPr>
          <p:nvPr/>
        </p:nvSpPr>
        <p:spPr bwMode="auto">
          <a:xfrm>
            <a:off x="3309485" y="468124"/>
            <a:ext cx="2563522" cy="892552"/>
          </a:xfrm>
          <a:prstGeom prst="rect">
            <a:avLst/>
          </a:prstGeom>
          <a:noFill/>
          <a:ln w="9525">
            <a:noFill/>
            <a:round/>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IV. Its Future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 Crossroads</a:t>
            </a:r>
          </a:p>
        </p:txBody>
      </p:sp>
      <p:sp>
        <p:nvSpPr>
          <p:cNvPr id="40963" name="Text Box 3"/>
          <p:cNvSpPr txBox="1">
            <a:spLocks noChangeArrowheads="1"/>
          </p:cNvSpPr>
          <p:nvPr/>
        </p:nvSpPr>
        <p:spPr bwMode="auto">
          <a:xfrm>
            <a:off x="131975" y="1611312"/>
            <a:ext cx="8823489" cy="4487382"/>
          </a:xfrm>
          <a:prstGeom prst="rect">
            <a:avLst/>
          </a:prstGeom>
          <a:noFill/>
          <a:ln>
            <a:noFill/>
          </a:ln>
          <a:effectLst/>
        </p:spPr>
        <p:txBody>
          <a:bodyPr wrap="square">
            <a:spAutoFit/>
          </a:bodyPr>
          <a:lstStyle>
            <a:lvl1pPr defTabSz="457200">
              <a:defRPr sz="2400">
                <a:solidFill>
                  <a:schemeClr val="tx1"/>
                </a:solidFill>
                <a:latin typeface="Times New Roman" panose="02020603050405020304" pitchFamily="18" charset="0"/>
              </a:defRPr>
            </a:lvl1pPr>
            <a:lvl2pPr defTabSz="457200">
              <a:defRPr sz="2400">
                <a:solidFill>
                  <a:schemeClr val="tx1"/>
                </a:solidFill>
                <a:latin typeface="Times New Roman" panose="02020603050405020304" pitchFamily="18" charset="0"/>
              </a:defRPr>
            </a:lvl2pPr>
            <a:lvl3pPr defTabSz="457200">
              <a:defRPr sz="2400">
                <a:solidFill>
                  <a:schemeClr val="tx1"/>
                </a:solidFill>
                <a:latin typeface="Times New Roman" panose="02020603050405020304" pitchFamily="18" charset="0"/>
              </a:defRPr>
            </a:lvl3pPr>
            <a:lvl4pPr defTabSz="457200">
              <a:defRPr sz="2400">
                <a:solidFill>
                  <a:schemeClr val="tx1"/>
                </a:solidFill>
                <a:latin typeface="Times New Roman" panose="02020603050405020304" pitchFamily="18" charset="0"/>
              </a:defRPr>
            </a:lvl4pPr>
            <a:lvl5pPr defTabSz="457200">
              <a:defRPr sz="2400">
                <a:solidFill>
                  <a:schemeClr val="tx1"/>
                </a:solidFill>
                <a:latin typeface="Times New Roman" panose="02020603050405020304" pitchFamily="18" charset="0"/>
              </a:defRPr>
            </a:lvl5pPr>
            <a:lvl6pPr defTabSz="457200" eaLnBrk="0" fontAlgn="base" hangingPunct="0">
              <a:spcBef>
                <a:spcPct val="0"/>
              </a:spcBef>
              <a:spcAft>
                <a:spcPct val="0"/>
              </a:spcAft>
              <a:defRPr sz="2400">
                <a:solidFill>
                  <a:schemeClr val="tx1"/>
                </a:solidFill>
                <a:latin typeface="Times New Roman" panose="02020603050405020304" pitchFamily="18" charset="0"/>
              </a:defRPr>
            </a:lvl6pPr>
            <a:lvl7pPr defTabSz="457200" eaLnBrk="0" fontAlgn="base" hangingPunct="0">
              <a:spcBef>
                <a:spcPct val="0"/>
              </a:spcBef>
              <a:spcAft>
                <a:spcPct val="0"/>
              </a:spcAft>
              <a:defRPr sz="2400">
                <a:solidFill>
                  <a:schemeClr val="tx1"/>
                </a:solidFill>
                <a:latin typeface="Times New Roman" panose="02020603050405020304" pitchFamily="18" charset="0"/>
              </a:defRPr>
            </a:lvl7pPr>
            <a:lvl8pPr defTabSz="457200" eaLnBrk="0" fontAlgn="base" hangingPunct="0">
              <a:spcBef>
                <a:spcPct val="0"/>
              </a:spcBef>
              <a:spcAft>
                <a:spcPct val="0"/>
              </a:spcAft>
              <a:defRPr sz="2400">
                <a:solidFill>
                  <a:schemeClr val="tx1"/>
                </a:solidFill>
                <a:latin typeface="Times New Roman" panose="02020603050405020304" pitchFamily="18" charset="0"/>
              </a:defRPr>
            </a:lvl8pPr>
            <a:lvl9pPr defTabSz="4572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 About to lose identity</a:t>
            </a:r>
          </a:p>
          <a:p>
            <a:pPr marL="857250" marR="0" lvl="0" indent="-857250" algn="l" defTabSz="457200" rtl="0" eaLnBrk="0" fontAlgn="base" latinLnBrk="0" hangingPunct="0">
              <a:lnSpc>
                <a:spcPct val="80000"/>
              </a:lnSpc>
              <a:spcBef>
                <a:spcPct val="50000"/>
              </a:spcBef>
              <a:spcAft>
                <a:spcPct val="0"/>
              </a:spcAft>
              <a:buClrTx/>
              <a:buSzTx/>
              <a:buFontTx/>
              <a:buNone/>
              <a:tabLst>
                <a:tab pos="461963" algn="l"/>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1. </a:t>
            </a: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If they don’t change – God will remove their lampstand</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5)</a:t>
            </a:r>
          </a:p>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2. </a:t>
            </a: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Soon – will no longer be the “Lord’s church”</a:t>
            </a:r>
            <a:endPar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3. </a:t>
            </a: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It is decision time!</a:t>
            </a:r>
          </a:p>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4. </a:t>
            </a: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Can’t stay in the this lull / rut</a:t>
            </a:r>
          </a:p>
          <a:p>
            <a:pPr marL="0" marR="0" lvl="0" indent="0" algn="l" defTabSz="457200" rtl="0" eaLnBrk="0" fontAlgn="base" latinLnBrk="0" hangingPunct="0">
              <a:lnSpc>
                <a:spcPct val="80000"/>
              </a:lnSpc>
              <a:spcBef>
                <a:spcPct val="50000"/>
              </a:spcBef>
              <a:spcAft>
                <a:spcPct val="0"/>
              </a:spcAft>
              <a:buClrTx/>
              <a:buSzTx/>
              <a:buFontTx/>
              <a:buNone/>
              <a:tabLst/>
              <a:defRPr/>
            </a:pPr>
            <a:endPar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Warning: Revelation 2:7, </a:t>
            </a: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“He that hath an ear, let him hear what the Spirit saith to the churches</a:t>
            </a:r>
            <a:r>
              <a:rPr kumimoji="0" lang="en-US" altLang="en-US" sz="280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p>
        </p:txBody>
      </p:sp>
      <p:sp>
        <p:nvSpPr>
          <p:cNvPr id="6" name="Rectangle 5"/>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2:1-7</a:t>
            </a:r>
          </a:p>
        </p:txBody>
      </p:sp>
      <p:sp>
        <p:nvSpPr>
          <p:cNvPr id="2" name="Slide Number Placeholder 1">
            <a:extLst>
              <a:ext uri="{FF2B5EF4-FFF2-40B4-BE49-F238E27FC236}">
                <a16:creationId xmlns:a16="http://schemas.microsoft.com/office/drawing/2014/main" id="{8BFAB375-79AE-47FA-A261-0DEA52A76C49}"/>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16</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1275232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Effect transition="in" filter="fade">
                                      <p:cBhvr>
                                        <p:cTn id="7" dur="1000"/>
                                        <p:tgtEl>
                                          <p:spTgt spid="40963">
                                            <p:txEl>
                                              <p:pRg st="0" end="0"/>
                                            </p:txEl>
                                          </p:spTgt>
                                        </p:tgtEl>
                                      </p:cBhvr>
                                    </p:animEffect>
                                    <p:anim calcmode="lin" valueType="num">
                                      <p:cBhvr>
                                        <p:cTn id="8" dur="1000" fill="hold"/>
                                        <p:tgtEl>
                                          <p:spTgt spid="4096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096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0963">
                                            <p:txEl>
                                              <p:pRg st="1" end="1"/>
                                            </p:txEl>
                                          </p:spTgt>
                                        </p:tgtEl>
                                        <p:attrNameLst>
                                          <p:attrName>style.visibility</p:attrName>
                                        </p:attrNameLst>
                                      </p:cBhvr>
                                      <p:to>
                                        <p:strVal val="visible"/>
                                      </p:to>
                                    </p:set>
                                    <p:animEffect transition="in" filter="fade">
                                      <p:cBhvr>
                                        <p:cTn id="14" dur="1000"/>
                                        <p:tgtEl>
                                          <p:spTgt spid="40963">
                                            <p:txEl>
                                              <p:pRg st="1" end="1"/>
                                            </p:txEl>
                                          </p:spTgt>
                                        </p:tgtEl>
                                      </p:cBhvr>
                                    </p:animEffect>
                                    <p:anim calcmode="lin" valueType="num">
                                      <p:cBhvr>
                                        <p:cTn id="15" dur="1000" fill="hold"/>
                                        <p:tgtEl>
                                          <p:spTgt spid="4096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096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0963">
                                            <p:txEl>
                                              <p:pRg st="2" end="2"/>
                                            </p:txEl>
                                          </p:spTgt>
                                        </p:tgtEl>
                                        <p:attrNameLst>
                                          <p:attrName>style.visibility</p:attrName>
                                        </p:attrNameLst>
                                      </p:cBhvr>
                                      <p:to>
                                        <p:strVal val="visible"/>
                                      </p:to>
                                    </p:set>
                                    <p:animEffect transition="in" filter="fade">
                                      <p:cBhvr>
                                        <p:cTn id="21" dur="1000"/>
                                        <p:tgtEl>
                                          <p:spTgt spid="40963">
                                            <p:txEl>
                                              <p:pRg st="2" end="2"/>
                                            </p:txEl>
                                          </p:spTgt>
                                        </p:tgtEl>
                                      </p:cBhvr>
                                    </p:animEffect>
                                    <p:anim calcmode="lin" valueType="num">
                                      <p:cBhvr>
                                        <p:cTn id="22" dur="1000" fill="hold"/>
                                        <p:tgtEl>
                                          <p:spTgt spid="4096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096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0963">
                                            <p:txEl>
                                              <p:pRg st="3" end="3"/>
                                            </p:txEl>
                                          </p:spTgt>
                                        </p:tgtEl>
                                        <p:attrNameLst>
                                          <p:attrName>style.visibility</p:attrName>
                                        </p:attrNameLst>
                                      </p:cBhvr>
                                      <p:to>
                                        <p:strVal val="visible"/>
                                      </p:to>
                                    </p:set>
                                    <p:animEffect transition="in" filter="fade">
                                      <p:cBhvr>
                                        <p:cTn id="28" dur="1000"/>
                                        <p:tgtEl>
                                          <p:spTgt spid="40963">
                                            <p:txEl>
                                              <p:pRg st="3" end="3"/>
                                            </p:txEl>
                                          </p:spTgt>
                                        </p:tgtEl>
                                      </p:cBhvr>
                                    </p:animEffect>
                                    <p:anim calcmode="lin" valueType="num">
                                      <p:cBhvr>
                                        <p:cTn id="29" dur="1000" fill="hold"/>
                                        <p:tgtEl>
                                          <p:spTgt spid="4096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096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0963">
                                            <p:txEl>
                                              <p:pRg st="4" end="4"/>
                                            </p:txEl>
                                          </p:spTgt>
                                        </p:tgtEl>
                                        <p:attrNameLst>
                                          <p:attrName>style.visibility</p:attrName>
                                        </p:attrNameLst>
                                      </p:cBhvr>
                                      <p:to>
                                        <p:strVal val="visible"/>
                                      </p:to>
                                    </p:set>
                                    <p:animEffect transition="in" filter="fade">
                                      <p:cBhvr>
                                        <p:cTn id="35" dur="1000"/>
                                        <p:tgtEl>
                                          <p:spTgt spid="40963">
                                            <p:txEl>
                                              <p:pRg st="4" end="4"/>
                                            </p:txEl>
                                          </p:spTgt>
                                        </p:tgtEl>
                                      </p:cBhvr>
                                    </p:animEffect>
                                    <p:anim calcmode="lin" valueType="num">
                                      <p:cBhvr>
                                        <p:cTn id="36" dur="1000" fill="hold"/>
                                        <p:tgtEl>
                                          <p:spTgt spid="4096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4096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40963">
                                            <p:txEl>
                                              <p:pRg st="6" end="6"/>
                                            </p:txEl>
                                          </p:spTgt>
                                        </p:tgtEl>
                                        <p:attrNameLst>
                                          <p:attrName>style.visibility</p:attrName>
                                        </p:attrNameLst>
                                      </p:cBhvr>
                                      <p:to>
                                        <p:strVal val="visible"/>
                                      </p:to>
                                    </p:set>
                                    <p:animEffect transition="in" filter="fade">
                                      <p:cBhvr>
                                        <p:cTn id="42" dur="1000"/>
                                        <p:tgtEl>
                                          <p:spTgt spid="40963">
                                            <p:txEl>
                                              <p:pRg st="6" end="6"/>
                                            </p:txEl>
                                          </p:spTgt>
                                        </p:tgtEl>
                                      </p:cBhvr>
                                    </p:animEffect>
                                    <p:anim calcmode="lin" valueType="num">
                                      <p:cBhvr>
                                        <p:cTn id="43" dur="1000" fill="hold"/>
                                        <p:tgtEl>
                                          <p:spTgt spid="4096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4096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Text Box 3"/>
          <p:cNvSpPr txBox="1">
            <a:spLocks noChangeArrowheads="1"/>
          </p:cNvSpPr>
          <p:nvPr/>
        </p:nvSpPr>
        <p:spPr bwMode="auto">
          <a:xfrm>
            <a:off x="685800" y="1427162"/>
            <a:ext cx="7848600" cy="1544638"/>
          </a:xfrm>
          <a:prstGeom prst="rect">
            <a:avLst/>
          </a:prstGeom>
          <a:noFill/>
          <a:ln>
            <a:noFill/>
          </a:ln>
          <a:effectLst/>
        </p:spPr>
        <p:txBody>
          <a:bodyPr wrap="square">
            <a:spAutoFit/>
          </a:bodyPr>
          <a:lstStyle>
            <a:lvl1pPr defTabSz="457200">
              <a:defRPr sz="2400">
                <a:solidFill>
                  <a:schemeClr val="tx1"/>
                </a:solidFill>
                <a:latin typeface="Times New Roman" panose="02020603050405020304" pitchFamily="18" charset="0"/>
              </a:defRPr>
            </a:lvl1pPr>
            <a:lvl2pPr defTabSz="457200">
              <a:defRPr sz="2400">
                <a:solidFill>
                  <a:schemeClr val="tx1"/>
                </a:solidFill>
                <a:latin typeface="Times New Roman" panose="02020603050405020304" pitchFamily="18" charset="0"/>
              </a:defRPr>
            </a:lvl2pPr>
            <a:lvl3pPr defTabSz="457200">
              <a:defRPr sz="2400">
                <a:solidFill>
                  <a:schemeClr val="tx1"/>
                </a:solidFill>
                <a:latin typeface="Times New Roman" panose="02020603050405020304" pitchFamily="18" charset="0"/>
              </a:defRPr>
            </a:lvl3pPr>
            <a:lvl4pPr defTabSz="457200">
              <a:defRPr sz="2400">
                <a:solidFill>
                  <a:schemeClr val="tx1"/>
                </a:solidFill>
                <a:latin typeface="Times New Roman" panose="02020603050405020304" pitchFamily="18" charset="0"/>
              </a:defRPr>
            </a:lvl4pPr>
            <a:lvl5pPr defTabSz="457200">
              <a:defRPr sz="2400">
                <a:solidFill>
                  <a:schemeClr val="tx1"/>
                </a:solidFill>
                <a:latin typeface="Times New Roman" panose="02020603050405020304" pitchFamily="18" charset="0"/>
              </a:defRPr>
            </a:lvl5pPr>
            <a:lvl6pPr defTabSz="457200" eaLnBrk="0" fontAlgn="base" hangingPunct="0">
              <a:spcBef>
                <a:spcPct val="0"/>
              </a:spcBef>
              <a:spcAft>
                <a:spcPct val="0"/>
              </a:spcAft>
              <a:defRPr sz="2400">
                <a:solidFill>
                  <a:schemeClr val="tx1"/>
                </a:solidFill>
                <a:latin typeface="Times New Roman" panose="02020603050405020304" pitchFamily="18" charset="0"/>
              </a:defRPr>
            </a:lvl6pPr>
            <a:lvl7pPr defTabSz="457200" eaLnBrk="0" fontAlgn="base" hangingPunct="0">
              <a:spcBef>
                <a:spcPct val="0"/>
              </a:spcBef>
              <a:spcAft>
                <a:spcPct val="0"/>
              </a:spcAft>
              <a:defRPr sz="2400">
                <a:solidFill>
                  <a:schemeClr val="tx1"/>
                </a:solidFill>
                <a:latin typeface="Times New Roman" panose="02020603050405020304" pitchFamily="18" charset="0"/>
              </a:defRPr>
            </a:lvl7pPr>
            <a:lvl8pPr defTabSz="457200" eaLnBrk="0" fontAlgn="base" hangingPunct="0">
              <a:spcBef>
                <a:spcPct val="0"/>
              </a:spcBef>
              <a:spcAft>
                <a:spcPct val="0"/>
              </a:spcAft>
              <a:defRPr sz="2400">
                <a:solidFill>
                  <a:schemeClr val="tx1"/>
                </a:solidFill>
                <a:latin typeface="Times New Roman" panose="02020603050405020304" pitchFamily="18" charset="0"/>
              </a:defRPr>
            </a:lvl8pPr>
            <a:lvl9pPr defTabSz="4572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 About to lose identity</a:t>
            </a:r>
          </a:p>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 Problems are curable</a:t>
            </a:r>
          </a:p>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1. </a:t>
            </a: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Could be fixed</a:t>
            </a:r>
            <a:endPar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62469" name="Text Box 5"/>
          <p:cNvSpPr txBox="1">
            <a:spLocks noChangeArrowheads="1"/>
          </p:cNvSpPr>
          <p:nvPr/>
        </p:nvSpPr>
        <p:spPr bwMode="auto">
          <a:xfrm>
            <a:off x="133349" y="2971802"/>
            <a:ext cx="8859821" cy="2708434"/>
          </a:xfrm>
          <a:prstGeom prst="rect">
            <a:avLst/>
          </a:prstGeom>
          <a:noFill/>
          <a:ln w="9525">
            <a:noFill/>
            <a:miter lim="800000"/>
            <a:headEnd/>
            <a:tailEnd/>
          </a:ln>
          <a:effectLst/>
        </p:spPr>
        <p:txBody>
          <a:bodyPr wrap="square">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“Surely in this milder denunciation we may see a proof that the evil in Ephesus was curable … But the cooling of the first Ephesian enthusiasm was a failing that lies in human nature. The failing can be corrected, the enthusiasm may be revived.”</a:t>
            </a:r>
          </a:p>
          <a:p>
            <a:pPr marL="0" marR="0" lvl="0" indent="0" algn="r" defTabSz="914400" rtl="0" eaLnBrk="0" fontAlgn="base" latinLnBrk="0" hangingPunct="0">
              <a:lnSpc>
                <a:spcPct val="100000"/>
              </a:lnSpc>
              <a:spcBef>
                <a:spcPct val="50000"/>
              </a:spcBef>
              <a:spcAft>
                <a:spcPct val="0"/>
              </a:spcAft>
              <a:buClrTx/>
              <a:buSzTx/>
              <a:buFontTx/>
              <a:buNone/>
              <a:tabLst/>
              <a:defRPr/>
            </a:pPr>
            <a:r>
              <a:rPr kumimoji="0" lang="en-US" altLang="en-US" sz="20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W.M. Ramsay, </a:t>
            </a:r>
            <a:r>
              <a:rPr kumimoji="0" lang="en-US" altLang="en-US" sz="20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Letters to the Seven Churches of Asia</a:t>
            </a:r>
            <a:r>
              <a:rPr kumimoji="0" lang="en-US" altLang="en-US" sz="20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244.</a:t>
            </a:r>
          </a:p>
        </p:txBody>
      </p:sp>
      <p:sp>
        <p:nvSpPr>
          <p:cNvPr id="7" name="Rectangle 6"/>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2:1-7</a:t>
            </a:r>
          </a:p>
        </p:txBody>
      </p:sp>
      <p:sp>
        <p:nvSpPr>
          <p:cNvPr id="8" name="Oval 2"/>
          <p:cNvSpPr>
            <a:spLocks noChangeArrowheads="1"/>
          </p:cNvSpPr>
          <p:nvPr/>
        </p:nvSpPr>
        <p:spPr bwMode="auto">
          <a:xfrm>
            <a:off x="3300058" y="468124"/>
            <a:ext cx="2563522" cy="892552"/>
          </a:xfrm>
          <a:prstGeom prst="rect">
            <a:avLst/>
          </a:prstGeom>
          <a:noFill/>
          <a:ln w="9525">
            <a:noFill/>
            <a:round/>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IV. Its Future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 Crossroads</a:t>
            </a:r>
          </a:p>
        </p:txBody>
      </p:sp>
      <p:sp>
        <p:nvSpPr>
          <p:cNvPr id="2" name="Slide Number Placeholder 1">
            <a:extLst>
              <a:ext uri="{FF2B5EF4-FFF2-40B4-BE49-F238E27FC236}">
                <a16:creationId xmlns:a16="http://schemas.microsoft.com/office/drawing/2014/main" id="{61990B4D-B113-4051-8578-673451CC6639}"/>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17</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8202065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2467">
                                            <p:txEl>
                                              <p:pRg st="1" end="1"/>
                                            </p:txEl>
                                          </p:spTgt>
                                        </p:tgtEl>
                                        <p:attrNameLst>
                                          <p:attrName>style.visibility</p:attrName>
                                        </p:attrNameLst>
                                      </p:cBhvr>
                                      <p:to>
                                        <p:strVal val="visible"/>
                                      </p:to>
                                    </p:set>
                                    <p:animEffect transition="in" filter="fade">
                                      <p:cBhvr>
                                        <p:cTn id="7" dur="1000"/>
                                        <p:tgtEl>
                                          <p:spTgt spid="62467">
                                            <p:txEl>
                                              <p:pRg st="1" end="1"/>
                                            </p:txEl>
                                          </p:spTgt>
                                        </p:tgtEl>
                                      </p:cBhvr>
                                    </p:animEffect>
                                    <p:anim calcmode="lin" valueType="num">
                                      <p:cBhvr>
                                        <p:cTn id="8" dur="1000" fill="hold"/>
                                        <p:tgtEl>
                                          <p:spTgt spid="62467">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6246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2467">
                                            <p:txEl>
                                              <p:pRg st="2" end="2"/>
                                            </p:txEl>
                                          </p:spTgt>
                                        </p:tgtEl>
                                        <p:attrNameLst>
                                          <p:attrName>style.visibility</p:attrName>
                                        </p:attrNameLst>
                                      </p:cBhvr>
                                      <p:to>
                                        <p:strVal val="visible"/>
                                      </p:to>
                                    </p:set>
                                    <p:animEffect transition="in" filter="fade">
                                      <p:cBhvr>
                                        <p:cTn id="14" dur="1000"/>
                                        <p:tgtEl>
                                          <p:spTgt spid="62467">
                                            <p:txEl>
                                              <p:pRg st="2" end="2"/>
                                            </p:txEl>
                                          </p:spTgt>
                                        </p:tgtEl>
                                      </p:cBhvr>
                                    </p:animEffect>
                                    <p:anim calcmode="lin" valueType="num">
                                      <p:cBhvr>
                                        <p:cTn id="15" dur="1000" fill="hold"/>
                                        <p:tgtEl>
                                          <p:spTgt spid="62467">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246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62469"/>
                                        </p:tgtEl>
                                        <p:attrNameLst>
                                          <p:attrName>style.visibility</p:attrName>
                                        </p:attrNameLst>
                                      </p:cBhvr>
                                      <p:to>
                                        <p:strVal val="visible"/>
                                      </p:to>
                                    </p:set>
                                    <p:animEffect transition="in" filter="fade">
                                      <p:cBhvr>
                                        <p:cTn id="21" dur="1000"/>
                                        <p:tgtEl>
                                          <p:spTgt spid="62469"/>
                                        </p:tgtEl>
                                      </p:cBhvr>
                                    </p:animEffect>
                                    <p:anim calcmode="lin" valueType="num">
                                      <p:cBhvr>
                                        <p:cTn id="22" dur="1000" fill="hold"/>
                                        <p:tgtEl>
                                          <p:spTgt spid="62469"/>
                                        </p:tgtEl>
                                        <p:attrNameLst>
                                          <p:attrName>ppt_x</p:attrName>
                                        </p:attrNameLst>
                                      </p:cBhvr>
                                      <p:tavLst>
                                        <p:tav tm="0">
                                          <p:val>
                                            <p:strVal val="#ppt_x"/>
                                          </p:val>
                                        </p:tav>
                                        <p:tav tm="100000">
                                          <p:val>
                                            <p:strVal val="#ppt_x"/>
                                          </p:val>
                                        </p:tav>
                                      </p:tavLst>
                                    </p:anim>
                                    <p:anim calcmode="lin" valueType="num">
                                      <p:cBhvr>
                                        <p:cTn id="23" dur="1000" fill="hold"/>
                                        <p:tgtEl>
                                          <p:spTgt spid="6246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Text Box 3"/>
          <p:cNvSpPr txBox="1">
            <a:spLocks noChangeArrowheads="1"/>
          </p:cNvSpPr>
          <p:nvPr/>
        </p:nvSpPr>
        <p:spPr bwMode="auto">
          <a:xfrm>
            <a:off x="685800" y="1371602"/>
            <a:ext cx="7848600" cy="4001095"/>
          </a:xfrm>
          <a:prstGeom prst="rect">
            <a:avLst/>
          </a:prstGeom>
          <a:noFill/>
          <a:ln>
            <a:noFill/>
          </a:ln>
          <a:effectLst/>
        </p:spPr>
        <p:txBody>
          <a:bodyPr wrap="square">
            <a:spAutoFit/>
          </a:bodyPr>
          <a:lstStyle>
            <a:lvl1pPr defTabSz="457200">
              <a:defRPr sz="2400">
                <a:solidFill>
                  <a:schemeClr val="tx1"/>
                </a:solidFill>
                <a:latin typeface="Times New Roman" panose="02020603050405020304" pitchFamily="18" charset="0"/>
              </a:defRPr>
            </a:lvl1pPr>
            <a:lvl2pPr defTabSz="457200">
              <a:defRPr sz="2400">
                <a:solidFill>
                  <a:schemeClr val="tx1"/>
                </a:solidFill>
                <a:latin typeface="Times New Roman" panose="02020603050405020304" pitchFamily="18" charset="0"/>
              </a:defRPr>
            </a:lvl2pPr>
            <a:lvl3pPr defTabSz="457200">
              <a:defRPr sz="2400">
                <a:solidFill>
                  <a:schemeClr val="tx1"/>
                </a:solidFill>
                <a:latin typeface="Times New Roman" panose="02020603050405020304" pitchFamily="18" charset="0"/>
              </a:defRPr>
            </a:lvl3pPr>
            <a:lvl4pPr defTabSz="457200">
              <a:defRPr sz="2400">
                <a:solidFill>
                  <a:schemeClr val="tx1"/>
                </a:solidFill>
                <a:latin typeface="Times New Roman" panose="02020603050405020304" pitchFamily="18" charset="0"/>
              </a:defRPr>
            </a:lvl4pPr>
            <a:lvl5pPr defTabSz="457200">
              <a:defRPr sz="2400">
                <a:solidFill>
                  <a:schemeClr val="tx1"/>
                </a:solidFill>
                <a:latin typeface="Times New Roman" panose="02020603050405020304" pitchFamily="18" charset="0"/>
              </a:defRPr>
            </a:lvl5pPr>
            <a:lvl6pPr defTabSz="457200" eaLnBrk="0" fontAlgn="base" hangingPunct="0">
              <a:spcBef>
                <a:spcPct val="0"/>
              </a:spcBef>
              <a:spcAft>
                <a:spcPct val="0"/>
              </a:spcAft>
              <a:defRPr sz="2400">
                <a:solidFill>
                  <a:schemeClr val="tx1"/>
                </a:solidFill>
                <a:latin typeface="Times New Roman" panose="02020603050405020304" pitchFamily="18" charset="0"/>
              </a:defRPr>
            </a:lvl6pPr>
            <a:lvl7pPr defTabSz="457200" eaLnBrk="0" fontAlgn="base" hangingPunct="0">
              <a:spcBef>
                <a:spcPct val="0"/>
              </a:spcBef>
              <a:spcAft>
                <a:spcPct val="0"/>
              </a:spcAft>
              <a:defRPr sz="2400">
                <a:solidFill>
                  <a:schemeClr val="tx1"/>
                </a:solidFill>
                <a:latin typeface="Times New Roman" panose="02020603050405020304" pitchFamily="18" charset="0"/>
              </a:defRPr>
            </a:lvl7pPr>
            <a:lvl8pPr defTabSz="457200" eaLnBrk="0" fontAlgn="base" hangingPunct="0">
              <a:spcBef>
                <a:spcPct val="0"/>
              </a:spcBef>
              <a:spcAft>
                <a:spcPct val="0"/>
              </a:spcAft>
              <a:defRPr sz="2400">
                <a:solidFill>
                  <a:schemeClr val="tx1"/>
                </a:solidFill>
                <a:latin typeface="Times New Roman" panose="02020603050405020304" pitchFamily="18" charset="0"/>
              </a:defRPr>
            </a:lvl8pPr>
            <a:lvl9pPr defTabSz="457200" eaLnBrk="0" fontAlgn="base" hangingPunct="0">
              <a:spcBef>
                <a:spcPct val="0"/>
              </a:spcBef>
              <a:spcAft>
                <a:spcPct val="0"/>
              </a:spcAft>
              <a:defRPr sz="2400">
                <a:solidFill>
                  <a:schemeClr val="tx1"/>
                </a:solidFill>
                <a:latin typeface="Times New Roman" panose="02020603050405020304" pitchFamily="18" charset="0"/>
              </a:defRPr>
            </a:lvl9pPr>
          </a:lstStyle>
          <a:p>
            <a:pPr marL="514350" marR="0" lvl="0" indent="-514350" algn="l" defTabSz="457200" rtl="0" eaLnBrk="0" fontAlgn="base" latinLnBrk="0" hangingPunct="0">
              <a:lnSpc>
                <a:spcPct val="100000"/>
              </a:lnSpc>
              <a:spcBef>
                <a:spcPts val="600"/>
              </a:spcBef>
              <a:spcAft>
                <a:spcPct val="0"/>
              </a:spcAft>
              <a:buClrTx/>
              <a:buSzTx/>
              <a:buFont typeface="+mj-lt"/>
              <a:buAutoNum type="alphaUcPeriod"/>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About to lose identity</a:t>
            </a:r>
          </a:p>
          <a:p>
            <a:pPr marL="514350" marR="0" lvl="0" indent="-514350" algn="l" defTabSz="457200" rtl="0" eaLnBrk="0" fontAlgn="base" latinLnBrk="0" hangingPunct="0">
              <a:lnSpc>
                <a:spcPct val="100000"/>
              </a:lnSpc>
              <a:spcBef>
                <a:spcPts val="600"/>
              </a:spcBef>
              <a:spcAft>
                <a:spcPct val="0"/>
              </a:spcAft>
              <a:buClrTx/>
              <a:buSzTx/>
              <a:buFont typeface="+mj-lt"/>
              <a:buAutoNum type="alphaUcPeriod"/>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Problems are curable</a:t>
            </a:r>
          </a:p>
          <a:p>
            <a:pPr marL="971550" marR="0" lvl="1" indent="-514350" algn="l" defTabSz="457200" rtl="0" eaLnBrk="0" fontAlgn="base" latinLnBrk="0" hangingPunct="0">
              <a:lnSpc>
                <a:spcPct val="100000"/>
              </a:lnSpc>
              <a:spcBef>
                <a:spcPts val="600"/>
              </a:spcBef>
              <a:spcAft>
                <a:spcPct val="0"/>
              </a:spcAft>
              <a:buClrTx/>
              <a:buSzTx/>
              <a:buFont typeface="+mj-lt"/>
              <a:buAutoNum type="arabicPeriod"/>
              <a:tabLst/>
              <a:defRPr/>
            </a:pPr>
            <a:r>
              <a:rPr kumimoji="0" lang="en-US" altLang="en-US" sz="24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Could be fixed</a:t>
            </a:r>
          </a:p>
          <a:p>
            <a:pPr marL="971550" marR="0" lvl="1" indent="-514350" algn="l" defTabSz="457200" rtl="0" eaLnBrk="0" fontAlgn="base" latinLnBrk="0" hangingPunct="0">
              <a:lnSpc>
                <a:spcPct val="100000"/>
              </a:lnSpc>
              <a:spcBef>
                <a:spcPts val="600"/>
              </a:spcBef>
              <a:spcAft>
                <a:spcPct val="0"/>
              </a:spcAft>
              <a:buClrTx/>
              <a:buSzTx/>
              <a:buFont typeface="+mj-lt"/>
              <a:buAutoNum type="arabicPeriod"/>
              <a:tabLst/>
              <a:defRPr/>
            </a:pPr>
            <a:r>
              <a:rPr kumimoji="0" lang="en-US" altLang="en-US" sz="24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Must Repent </a:t>
            </a: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 5)</a:t>
            </a:r>
          </a:p>
          <a:p>
            <a:pPr marL="1428750" marR="0" lvl="2" indent="-514350" algn="l" defTabSz="457200" rtl="0" eaLnBrk="0" fontAlgn="base" latinLnBrk="0" hangingPunct="0">
              <a:lnSpc>
                <a:spcPct val="100000"/>
              </a:lnSpc>
              <a:spcBef>
                <a:spcPts val="600"/>
              </a:spcBef>
              <a:spcAft>
                <a:spcPct val="0"/>
              </a:spcAft>
              <a:buClrTx/>
              <a:buSzTx/>
              <a:buFont typeface="+mj-lt"/>
              <a:buAutoNum type="alphaLcPeriod"/>
              <a:tabLst/>
              <a:defRPr/>
            </a:pP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Prompted by memory (verse 5)</a:t>
            </a:r>
            <a:b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b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Note: Luke 15 Prodigal son – “The lever of repentance is memory” (Harkrider, 28)</a:t>
            </a:r>
          </a:p>
          <a:p>
            <a:pPr marL="1428750" marR="0" lvl="2" indent="-514350" algn="l" defTabSz="457200" rtl="0" eaLnBrk="0" fontAlgn="base" latinLnBrk="0" hangingPunct="0">
              <a:lnSpc>
                <a:spcPct val="100000"/>
              </a:lnSpc>
              <a:spcBef>
                <a:spcPts val="600"/>
              </a:spcBef>
              <a:spcAft>
                <a:spcPct val="0"/>
              </a:spcAft>
              <a:buClrTx/>
              <a:buSzTx/>
              <a:buFont typeface="+mj-lt"/>
              <a:buAutoNum type="alphaLcPeriod"/>
              <a:tabLst/>
              <a:defRPr/>
            </a:pP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Change the mind</a:t>
            </a:r>
          </a:p>
          <a:p>
            <a:pPr marL="1428750" marR="0" lvl="2" indent="-514350" algn="l" defTabSz="457200" rtl="0" eaLnBrk="0" fontAlgn="base" latinLnBrk="0" hangingPunct="0">
              <a:lnSpc>
                <a:spcPct val="100000"/>
              </a:lnSpc>
              <a:spcBef>
                <a:spcPts val="600"/>
              </a:spcBef>
              <a:spcAft>
                <a:spcPct val="0"/>
              </a:spcAft>
              <a:buClrTx/>
              <a:buSzTx/>
              <a:buFont typeface="+mj-lt"/>
              <a:buAutoNum type="alphaLcPeriod"/>
              <a:tabLst/>
              <a:defRPr/>
            </a:pP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Do first works – do what </a:t>
            </a:r>
            <a:r>
              <a:rPr lang="en-US" altLang="en-US" dirty="0">
                <a:latin typeface="Arial" panose="020B0604020202020204" pitchFamily="34" charset="0"/>
                <a:cs typeface="Arial" panose="020B0604020202020204" pitchFamily="34" charset="0"/>
              </a:rPr>
              <a:t>you </a:t>
            </a: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used to do!</a:t>
            </a:r>
          </a:p>
        </p:txBody>
      </p:sp>
      <p:sp>
        <p:nvSpPr>
          <p:cNvPr id="63494" name="AutoShape 6"/>
          <p:cNvSpPr>
            <a:spLocks noChangeArrowheads="1"/>
          </p:cNvSpPr>
          <p:nvPr/>
        </p:nvSpPr>
        <p:spPr bwMode="auto">
          <a:xfrm>
            <a:off x="685800" y="5668269"/>
            <a:ext cx="2057400" cy="457200"/>
          </a:xfrm>
          <a:prstGeom prst="roundRect">
            <a:avLst>
              <a:gd name="adj" fmla="val 50000"/>
            </a:avLst>
          </a:prstGeom>
          <a:solidFill>
            <a:schemeClr val="accent3">
              <a:lumMod val="65000"/>
            </a:schemeClr>
          </a:solidFill>
          <a:ln w="28575">
            <a:solidFill>
              <a:schemeClr val="bg2"/>
            </a:solid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Remember</a:t>
            </a:r>
          </a:p>
        </p:txBody>
      </p:sp>
      <p:sp>
        <p:nvSpPr>
          <p:cNvPr id="63495" name="AutoShape 7"/>
          <p:cNvSpPr>
            <a:spLocks noChangeArrowheads="1"/>
          </p:cNvSpPr>
          <p:nvPr/>
        </p:nvSpPr>
        <p:spPr bwMode="auto">
          <a:xfrm>
            <a:off x="3581400" y="5652096"/>
            <a:ext cx="2057400" cy="457200"/>
          </a:xfrm>
          <a:prstGeom prst="roundRect">
            <a:avLst>
              <a:gd name="adj" fmla="val 50000"/>
            </a:avLst>
          </a:prstGeom>
          <a:solidFill>
            <a:schemeClr val="accent3">
              <a:lumMod val="65000"/>
            </a:schemeClr>
          </a:solidFill>
          <a:ln w="28575">
            <a:solidFill>
              <a:schemeClr val="bg2"/>
            </a:solid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1" u="none" strike="noStrike" kern="1200" cap="none" spc="0" normalizeH="0" baseline="0" noProof="0">
                <a:ln>
                  <a:noFill/>
                </a:ln>
                <a:effectLst/>
                <a:uLnTx/>
                <a:uFillTx/>
                <a:latin typeface="Arial" panose="020B0604020202020204" pitchFamily="34" charset="0"/>
                <a:ea typeface="+mn-ea"/>
                <a:cs typeface="Arial" panose="020B0604020202020204" pitchFamily="34" charset="0"/>
              </a:rPr>
              <a:t>Repent</a:t>
            </a:r>
          </a:p>
        </p:txBody>
      </p:sp>
      <p:sp>
        <p:nvSpPr>
          <p:cNvPr id="63496" name="AutoShape 8"/>
          <p:cNvSpPr>
            <a:spLocks noChangeArrowheads="1"/>
          </p:cNvSpPr>
          <p:nvPr/>
        </p:nvSpPr>
        <p:spPr bwMode="auto">
          <a:xfrm>
            <a:off x="6477000" y="5652096"/>
            <a:ext cx="2057400" cy="457200"/>
          </a:xfrm>
          <a:prstGeom prst="roundRect">
            <a:avLst>
              <a:gd name="adj" fmla="val 50000"/>
            </a:avLst>
          </a:prstGeom>
          <a:solidFill>
            <a:schemeClr val="accent3">
              <a:lumMod val="65000"/>
            </a:schemeClr>
          </a:solidFill>
          <a:ln w="28575">
            <a:solidFill>
              <a:schemeClr val="bg2"/>
            </a:solid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1" u="none" strike="noStrike" kern="1200" cap="none" spc="0" normalizeH="0" baseline="0" noProof="0">
                <a:ln>
                  <a:noFill/>
                </a:ln>
                <a:effectLst/>
                <a:uLnTx/>
                <a:uFillTx/>
                <a:latin typeface="Arial" panose="020B0604020202020204" pitchFamily="34" charset="0"/>
                <a:ea typeface="+mn-ea"/>
                <a:cs typeface="Arial" panose="020B0604020202020204" pitchFamily="34" charset="0"/>
              </a:rPr>
              <a:t>Return</a:t>
            </a:r>
          </a:p>
        </p:txBody>
      </p:sp>
      <p:sp>
        <p:nvSpPr>
          <p:cNvPr id="9" name="Rectangle 8"/>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2:1-7</a:t>
            </a:r>
          </a:p>
        </p:txBody>
      </p:sp>
      <p:sp>
        <p:nvSpPr>
          <p:cNvPr id="10" name="Oval 2"/>
          <p:cNvSpPr>
            <a:spLocks noChangeArrowheads="1"/>
          </p:cNvSpPr>
          <p:nvPr/>
        </p:nvSpPr>
        <p:spPr bwMode="auto">
          <a:xfrm>
            <a:off x="3328339" y="468124"/>
            <a:ext cx="2563522" cy="892552"/>
          </a:xfrm>
          <a:prstGeom prst="rect">
            <a:avLst/>
          </a:prstGeom>
          <a:noFill/>
          <a:ln w="9525">
            <a:noFill/>
            <a:round/>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IV. Its Future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 Crossroads</a:t>
            </a:r>
          </a:p>
        </p:txBody>
      </p:sp>
      <p:sp>
        <p:nvSpPr>
          <p:cNvPr id="2" name="Slide Number Placeholder 1">
            <a:extLst>
              <a:ext uri="{FF2B5EF4-FFF2-40B4-BE49-F238E27FC236}">
                <a16:creationId xmlns:a16="http://schemas.microsoft.com/office/drawing/2014/main" id="{84AB065B-C9B2-49FB-ABBA-3C3B5EB0E948}"/>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18</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58866673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3491">
                                            <p:txEl>
                                              <p:pRg st="1" end="1"/>
                                            </p:txEl>
                                          </p:spTgt>
                                        </p:tgtEl>
                                        <p:attrNameLst>
                                          <p:attrName>style.visibility</p:attrName>
                                        </p:attrNameLst>
                                      </p:cBhvr>
                                      <p:to>
                                        <p:strVal val="visible"/>
                                      </p:to>
                                    </p:set>
                                    <p:animEffect transition="in" filter="fade">
                                      <p:cBhvr>
                                        <p:cTn id="7" dur="1000"/>
                                        <p:tgtEl>
                                          <p:spTgt spid="63491">
                                            <p:txEl>
                                              <p:pRg st="1" end="1"/>
                                            </p:txEl>
                                          </p:spTgt>
                                        </p:tgtEl>
                                      </p:cBhvr>
                                    </p:animEffect>
                                    <p:anim calcmode="lin" valueType="num">
                                      <p:cBhvr>
                                        <p:cTn id="8" dur="1000" fill="hold"/>
                                        <p:tgtEl>
                                          <p:spTgt spid="63491">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6349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3491">
                                            <p:txEl>
                                              <p:pRg st="2" end="2"/>
                                            </p:txEl>
                                          </p:spTgt>
                                        </p:tgtEl>
                                        <p:attrNameLst>
                                          <p:attrName>style.visibility</p:attrName>
                                        </p:attrNameLst>
                                      </p:cBhvr>
                                      <p:to>
                                        <p:strVal val="visible"/>
                                      </p:to>
                                    </p:set>
                                    <p:animEffect transition="in" filter="fade">
                                      <p:cBhvr>
                                        <p:cTn id="14" dur="1000"/>
                                        <p:tgtEl>
                                          <p:spTgt spid="63491">
                                            <p:txEl>
                                              <p:pRg st="2" end="2"/>
                                            </p:txEl>
                                          </p:spTgt>
                                        </p:tgtEl>
                                      </p:cBhvr>
                                    </p:animEffect>
                                    <p:anim calcmode="lin" valueType="num">
                                      <p:cBhvr>
                                        <p:cTn id="15" dur="1000" fill="hold"/>
                                        <p:tgtEl>
                                          <p:spTgt spid="63491">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349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3491">
                                            <p:txEl>
                                              <p:pRg st="3" end="3"/>
                                            </p:txEl>
                                          </p:spTgt>
                                        </p:tgtEl>
                                        <p:attrNameLst>
                                          <p:attrName>style.visibility</p:attrName>
                                        </p:attrNameLst>
                                      </p:cBhvr>
                                      <p:to>
                                        <p:strVal val="visible"/>
                                      </p:to>
                                    </p:set>
                                    <p:animEffect transition="in" filter="fade">
                                      <p:cBhvr>
                                        <p:cTn id="21" dur="1000"/>
                                        <p:tgtEl>
                                          <p:spTgt spid="63491">
                                            <p:txEl>
                                              <p:pRg st="3" end="3"/>
                                            </p:txEl>
                                          </p:spTgt>
                                        </p:tgtEl>
                                      </p:cBhvr>
                                    </p:animEffect>
                                    <p:anim calcmode="lin" valueType="num">
                                      <p:cBhvr>
                                        <p:cTn id="22" dur="1000" fill="hold"/>
                                        <p:tgtEl>
                                          <p:spTgt spid="63491">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6349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3491">
                                            <p:txEl>
                                              <p:pRg st="4" end="4"/>
                                            </p:txEl>
                                          </p:spTgt>
                                        </p:tgtEl>
                                        <p:attrNameLst>
                                          <p:attrName>style.visibility</p:attrName>
                                        </p:attrNameLst>
                                      </p:cBhvr>
                                      <p:to>
                                        <p:strVal val="visible"/>
                                      </p:to>
                                    </p:set>
                                    <p:animEffect transition="in" filter="fade">
                                      <p:cBhvr>
                                        <p:cTn id="28" dur="1000"/>
                                        <p:tgtEl>
                                          <p:spTgt spid="63491">
                                            <p:txEl>
                                              <p:pRg st="4" end="4"/>
                                            </p:txEl>
                                          </p:spTgt>
                                        </p:tgtEl>
                                      </p:cBhvr>
                                    </p:animEffect>
                                    <p:anim calcmode="lin" valueType="num">
                                      <p:cBhvr>
                                        <p:cTn id="29" dur="1000" fill="hold"/>
                                        <p:tgtEl>
                                          <p:spTgt spid="63491">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6349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63491">
                                            <p:txEl>
                                              <p:pRg st="5" end="5"/>
                                            </p:txEl>
                                          </p:spTgt>
                                        </p:tgtEl>
                                        <p:attrNameLst>
                                          <p:attrName>style.visibility</p:attrName>
                                        </p:attrNameLst>
                                      </p:cBhvr>
                                      <p:to>
                                        <p:strVal val="visible"/>
                                      </p:to>
                                    </p:set>
                                    <p:animEffect transition="in" filter="fade">
                                      <p:cBhvr>
                                        <p:cTn id="35" dur="1000"/>
                                        <p:tgtEl>
                                          <p:spTgt spid="63491">
                                            <p:txEl>
                                              <p:pRg st="5" end="5"/>
                                            </p:txEl>
                                          </p:spTgt>
                                        </p:tgtEl>
                                      </p:cBhvr>
                                    </p:animEffect>
                                    <p:anim calcmode="lin" valueType="num">
                                      <p:cBhvr>
                                        <p:cTn id="36" dur="1000" fill="hold"/>
                                        <p:tgtEl>
                                          <p:spTgt spid="63491">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6349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63491">
                                            <p:txEl>
                                              <p:pRg st="6" end="6"/>
                                            </p:txEl>
                                          </p:spTgt>
                                        </p:tgtEl>
                                        <p:attrNameLst>
                                          <p:attrName>style.visibility</p:attrName>
                                        </p:attrNameLst>
                                      </p:cBhvr>
                                      <p:to>
                                        <p:strVal val="visible"/>
                                      </p:to>
                                    </p:set>
                                    <p:animEffect transition="in" filter="fade">
                                      <p:cBhvr>
                                        <p:cTn id="42" dur="1000"/>
                                        <p:tgtEl>
                                          <p:spTgt spid="63491">
                                            <p:txEl>
                                              <p:pRg st="6" end="6"/>
                                            </p:txEl>
                                          </p:spTgt>
                                        </p:tgtEl>
                                      </p:cBhvr>
                                    </p:animEffect>
                                    <p:anim calcmode="lin" valueType="num">
                                      <p:cBhvr>
                                        <p:cTn id="43" dur="1000" fill="hold"/>
                                        <p:tgtEl>
                                          <p:spTgt spid="63491">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63491">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2" presetClass="entr" presetSubtype="8" fill="hold" grpId="0" nodeType="clickEffect">
                                  <p:stCondLst>
                                    <p:cond delay="0"/>
                                  </p:stCondLst>
                                  <p:childTnLst>
                                    <p:set>
                                      <p:cBhvr>
                                        <p:cTn id="48" dur="1" fill="hold">
                                          <p:stCondLst>
                                            <p:cond delay="0"/>
                                          </p:stCondLst>
                                        </p:cTn>
                                        <p:tgtEl>
                                          <p:spTgt spid="63494"/>
                                        </p:tgtEl>
                                        <p:attrNameLst>
                                          <p:attrName>style.visibility</p:attrName>
                                        </p:attrNameLst>
                                      </p:cBhvr>
                                      <p:to>
                                        <p:strVal val="visible"/>
                                      </p:to>
                                    </p:set>
                                    <p:animEffect transition="in" filter="wipe(left)">
                                      <p:cBhvr>
                                        <p:cTn id="49" dur="500"/>
                                        <p:tgtEl>
                                          <p:spTgt spid="63494"/>
                                        </p:tgtEl>
                                      </p:cBhvr>
                                    </p:animEffect>
                                  </p:childTnLst>
                                </p:cTn>
                              </p:par>
                            </p:childTnLst>
                          </p:cTn>
                        </p:par>
                        <p:par>
                          <p:cTn id="50" fill="hold">
                            <p:stCondLst>
                              <p:cond delay="500"/>
                            </p:stCondLst>
                            <p:childTnLst>
                              <p:par>
                                <p:cTn id="51" presetID="22" presetClass="entr" presetSubtype="8" fill="hold" grpId="0" nodeType="afterEffect">
                                  <p:stCondLst>
                                    <p:cond delay="0"/>
                                  </p:stCondLst>
                                  <p:childTnLst>
                                    <p:set>
                                      <p:cBhvr>
                                        <p:cTn id="52" dur="1" fill="hold">
                                          <p:stCondLst>
                                            <p:cond delay="0"/>
                                          </p:stCondLst>
                                        </p:cTn>
                                        <p:tgtEl>
                                          <p:spTgt spid="63495"/>
                                        </p:tgtEl>
                                        <p:attrNameLst>
                                          <p:attrName>style.visibility</p:attrName>
                                        </p:attrNameLst>
                                      </p:cBhvr>
                                      <p:to>
                                        <p:strVal val="visible"/>
                                      </p:to>
                                    </p:set>
                                    <p:animEffect transition="in" filter="wipe(left)">
                                      <p:cBhvr>
                                        <p:cTn id="53" dur="500"/>
                                        <p:tgtEl>
                                          <p:spTgt spid="63495"/>
                                        </p:tgtEl>
                                      </p:cBhvr>
                                    </p:animEffect>
                                  </p:childTnLst>
                                </p:cTn>
                              </p:par>
                            </p:childTnLst>
                          </p:cTn>
                        </p:par>
                        <p:par>
                          <p:cTn id="54" fill="hold">
                            <p:stCondLst>
                              <p:cond delay="1000"/>
                            </p:stCondLst>
                            <p:childTnLst>
                              <p:par>
                                <p:cTn id="55" presetID="22" presetClass="entr" presetSubtype="8" fill="hold" grpId="0" nodeType="afterEffect">
                                  <p:stCondLst>
                                    <p:cond delay="0"/>
                                  </p:stCondLst>
                                  <p:childTnLst>
                                    <p:set>
                                      <p:cBhvr>
                                        <p:cTn id="56" dur="1" fill="hold">
                                          <p:stCondLst>
                                            <p:cond delay="0"/>
                                          </p:stCondLst>
                                        </p:cTn>
                                        <p:tgtEl>
                                          <p:spTgt spid="63496"/>
                                        </p:tgtEl>
                                        <p:attrNameLst>
                                          <p:attrName>style.visibility</p:attrName>
                                        </p:attrNameLst>
                                      </p:cBhvr>
                                      <p:to>
                                        <p:strVal val="visible"/>
                                      </p:to>
                                    </p:set>
                                    <p:animEffect transition="in" filter="wipe(left)">
                                      <p:cBhvr>
                                        <p:cTn id="57" dur="500"/>
                                        <p:tgtEl>
                                          <p:spTgt spid="634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4" grpId="0" animBg="1"/>
      <p:bldP spid="63495" grpId="0" animBg="1"/>
      <p:bldP spid="6349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11" name="Oval 43"/>
          <p:cNvSpPr>
            <a:spLocks noChangeArrowheads="1"/>
          </p:cNvSpPr>
          <p:nvPr/>
        </p:nvSpPr>
        <p:spPr bwMode="auto">
          <a:xfrm>
            <a:off x="95250" y="2174689"/>
            <a:ext cx="8956348" cy="3970318"/>
          </a:xfrm>
          <a:prstGeom prst="rect">
            <a:avLst/>
          </a:prstGeom>
          <a:noFill/>
          <a:ln w="9525">
            <a:noFill/>
            <a:round/>
            <a:headEnd/>
            <a:tailEnd/>
          </a:ln>
          <a:effectLst/>
        </p:spPr>
        <p:txBody>
          <a:bodyPr wrap="none" anchor="ctr">
            <a:normAutofit/>
          </a:bodyPr>
          <a:lstStyle/>
          <a:p>
            <a:pPr marL="571500" marR="0" lvl="0" indent="-571500" algn="l" defTabSz="914400" rtl="0" eaLnBrk="0" fontAlgn="base" latinLnBrk="0" hangingPunct="0">
              <a:lnSpc>
                <a:spcPct val="100000"/>
              </a:lnSpc>
              <a:spcBef>
                <a:spcPct val="0"/>
              </a:spcBef>
              <a:spcAft>
                <a:spcPct val="0"/>
              </a:spcAft>
              <a:buClrTx/>
              <a:buSzTx/>
              <a:buFont typeface="+mj-lt"/>
              <a:buAutoNum type="romanUcPeriod"/>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History</a:t>
            </a:r>
          </a:p>
          <a:p>
            <a:pPr marL="571500" marR="0" lvl="0" indent="-571500" algn="l" defTabSz="914400" rtl="0" eaLnBrk="0" fontAlgn="base" latinLnBrk="0" hangingPunct="0">
              <a:lnSpc>
                <a:spcPct val="100000"/>
              </a:lnSpc>
              <a:spcBef>
                <a:spcPct val="0"/>
              </a:spcBef>
              <a:spcAft>
                <a:spcPct val="0"/>
              </a:spcAft>
              <a:buClrTx/>
              <a:buSzTx/>
              <a:buFont typeface="+mj-lt"/>
              <a:buAutoNum type="romanUcPeriod"/>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Its Strong Qualities</a:t>
            </a:r>
          </a:p>
          <a:p>
            <a:pPr marL="571500" marR="0" lvl="0" indent="-571500" algn="l" defTabSz="914400" rtl="0" eaLnBrk="0" fontAlgn="base" latinLnBrk="0" hangingPunct="0">
              <a:lnSpc>
                <a:spcPct val="100000"/>
              </a:lnSpc>
              <a:spcBef>
                <a:spcPct val="0"/>
              </a:spcBef>
              <a:spcAft>
                <a:spcPct val="0"/>
              </a:spcAft>
              <a:buClrTx/>
              <a:buSzTx/>
              <a:buFont typeface="+mj-lt"/>
              <a:buAutoNum type="romanUcPeriod"/>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Its Problem</a:t>
            </a:r>
          </a:p>
          <a:p>
            <a:pPr marL="571500" marR="0" lvl="0" indent="-571500" algn="l" defTabSz="914400" rtl="0" eaLnBrk="0" fontAlgn="base" latinLnBrk="0" hangingPunct="0">
              <a:lnSpc>
                <a:spcPct val="100000"/>
              </a:lnSpc>
              <a:spcBef>
                <a:spcPct val="0"/>
              </a:spcBef>
              <a:spcAft>
                <a:spcPct val="0"/>
              </a:spcAft>
              <a:buClrTx/>
              <a:buSzTx/>
              <a:buFont typeface="+mj-lt"/>
              <a:buAutoNum type="romanUcPeriod"/>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Its Future</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Revelation 2:7, </a:t>
            </a: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“To him that overcometh, to him will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 give to eat of the tree of life, which is in the Paradise</a:t>
            </a:r>
            <a:b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b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of God.” Note:</a:t>
            </a:r>
            <a:r>
              <a:rPr kumimoji="0" lang="en-US" altLang="en-US" sz="28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Genesis 3:22; Revelation 22:2, 14, 19</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Victory is the dominant theme.</a:t>
            </a:r>
            <a:r>
              <a:rPr kumimoji="0" lang="en-US" altLang="en-US" sz="28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cf. 1 John 5:4</a:t>
            </a:r>
          </a:p>
        </p:txBody>
      </p:sp>
      <p:sp>
        <p:nvSpPr>
          <p:cNvPr id="2" name="TextBox 1"/>
          <p:cNvSpPr txBox="1"/>
          <p:nvPr/>
        </p:nvSpPr>
        <p:spPr>
          <a:xfrm>
            <a:off x="609600" y="664342"/>
            <a:ext cx="7848600" cy="1015663"/>
          </a:xfrm>
          <a:prstGeom prst="rect">
            <a:avLst/>
          </a:prstGeom>
          <a:noFill/>
          <a:ln>
            <a:noFill/>
          </a:ln>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 Church That Left Its First Love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When the Fire is Gone</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2:1-7</a:t>
            </a:r>
          </a:p>
        </p:txBody>
      </p:sp>
      <p:sp>
        <p:nvSpPr>
          <p:cNvPr id="3" name="Slide Number Placeholder 2">
            <a:extLst>
              <a:ext uri="{FF2B5EF4-FFF2-40B4-BE49-F238E27FC236}">
                <a16:creationId xmlns:a16="http://schemas.microsoft.com/office/drawing/2014/main" id="{413A83AD-BA4E-41C8-8178-5B645354AC39}"/>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19</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32988202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1527147" y="1869234"/>
            <a:ext cx="6099142" cy="1192121"/>
          </a:xfrm>
        </p:spPr>
        <p:txBody>
          <a:bodyPr wrap="square">
            <a:spAutoFit/>
          </a:bodyPr>
          <a:lstStyle/>
          <a:p>
            <a:pPr algn="ctr"/>
            <a:r>
              <a:rPr lang="en-US" altLang="en-US" sz="3600" dirty="0">
                <a:solidFill>
                  <a:schemeClr val="tx1"/>
                </a:solidFill>
              </a:rPr>
              <a:t>Revelation 2:1-7</a:t>
            </a:r>
          </a:p>
          <a:p>
            <a:pPr algn="ctr"/>
            <a:r>
              <a:rPr lang="en-US" altLang="en-US" sz="3600" dirty="0">
                <a:solidFill>
                  <a:schemeClr val="tx1"/>
                </a:solidFill>
              </a:rPr>
              <a:t>Letter to the church at Ephesus</a:t>
            </a:r>
          </a:p>
        </p:txBody>
      </p:sp>
      <p:sp>
        <p:nvSpPr>
          <p:cNvPr id="2" name="Slide Number Placeholder 1">
            <a:extLst>
              <a:ext uri="{FF2B5EF4-FFF2-40B4-BE49-F238E27FC236}">
                <a16:creationId xmlns:a16="http://schemas.microsoft.com/office/drawing/2014/main" id="{F35C2056-2418-4E63-BDF8-912AED985671}"/>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26974508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Text Box 3"/>
          <p:cNvSpPr txBox="1">
            <a:spLocks noChangeArrowheads="1"/>
          </p:cNvSpPr>
          <p:nvPr/>
        </p:nvSpPr>
        <p:spPr bwMode="auto">
          <a:xfrm>
            <a:off x="457200" y="1447800"/>
            <a:ext cx="8382000" cy="2046714"/>
          </a:xfrm>
          <a:prstGeom prst="rect">
            <a:avLst/>
          </a:prstGeom>
          <a:noFill/>
          <a:ln>
            <a:noFill/>
          </a:ln>
          <a:effectLst/>
        </p:spPr>
        <p:txBody>
          <a:bodyPr wrap="square">
            <a:spAutoFit/>
          </a:bodyPr>
          <a:lstStyle>
            <a:lvl1pPr defTabSz="457200">
              <a:defRPr sz="2400">
                <a:solidFill>
                  <a:schemeClr val="tx1"/>
                </a:solidFill>
                <a:latin typeface="Times New Roman" panose="02020603050405020304" pitchFamily="18" charset="0"/>
              </a:defRPr>
            </a:lvl1pPr>
            <a:lvl2pPr defTabSz="457200">
              <a:defRPr sz="2400">
                <a:solidFill>
                  <a:schemeClr val="tx1"/>
                </a:solidFill>
                <a:latin typeface="Times New Roman" panose="02020603050405020304" pitchFamily="18" charset="0"/>
              </a:defRPr>
            </a:lvl2pPr>
            <a:lvl3pPr defTabSz="457200">
              <a:defRPr sz="2400">
                <a:solidFill>
                  <a:schemeClr val="tx1"/>
                </a:solidFill>
                <a:latin typeface="Times New Roman" panose="02020603050405020304" pitchFamily="18" charset="0"/>
              </a:defRPr>
            </a:lvl3pPr>
            <a:lvl4pPr defTabSz="457200">
              <a:defRPr sz="2400">
                <a:solidFill>
                  <a:schemeClr val="tx1"/>
                </a:solidFill>
                <a:latin typeface="Times New Roman" panose="02020603050405020304" pitchFamily="18" charset="0"/>
              </a:defRPr>
            </a:lvl4pPr>
            <a:lvl5pPr defTabSz="457200">
              <a:defRPr sz="2400">
                <a:solidFill>
                  <a:schemeClr val="tx1"/>
                </a:solidFill>
                <a:latin typeface="Times New Roman" panose="02020603050405020304" pitchFamily="18" charset="0"/>
              </a:defRPr>
            </a:lvl5pPr>
            <a:lvl6pPr defTabSz="457200" eaLnBrk="0" fontAlgn="base" hangingPunct="0">
              <a:spcBef>
                <a:spcPct val="0"/>
              </a:spcBef>
              <a:spcAft>
                <a:spcPct val="0"/>
              </a:spcAft>
              <a:defRPr sz="2400">
                <a:solidFill>
                  <a:schemeClr val="tx1"/>
                </a:solidFill>
                <a:latin typeface="Times New Roman" panose="02020603050405020304" pitchFamily="18" charset="0"/>
              </a:defRPr>
            </a:lvl6pPr>
            <a:lvl7pPr defTabSz="457200" eaLnBrk="0" fontAlgn="base" hangingPunct="0">
              <a:spcBef>
                <a:spcPct val="0"/>
              </a:spcBef>
              <a:spcAft>
                <a:spcPct val="0"/>
              </a:spcAft>
              <a:defRPr sz="2400">
                <a:solidFill>
                  <a:schemeClr val="tx1"/>
                </a:solidFill>
                <a:latin typeface="Times New Roman" panose="02020603050405020304" pitchFamily="18" charset="0"/>
              </a:defRPr>
            </a:lvl7pPr>
            <a:lvl8pPr defTabSz="457200" eaLnBrk="0" fontAlgn="base" hangingPunct="0">
              <a:spcBef>
                <a:spcPct val="0"/>
              </a:spcBef>
              <a:spcAft>
                <a:spcPct val="0"/>
              </a:spcAft>
              <a:defRPr sz="2400">
                <a:solidFill>
                  <a:schemeClr val="tx1"/>
                </a:solidFill>
                <a:latin typeface="Times New Roman" panose="02020603050405020304" pitchFamily="18" charset="0"/>
              </a:defRPr>
            </a:lvl8pPr>
            <a:lvl9pPr defTabSz="4572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457200" rtl="0" eaLnBrk="0" fontAlgn="base" latinLnBrk="0" hangingPunct="0">
              <a:lnSpc>
                <a:spcPct val="100000"/>
              </a:lnSpc>
              <a:spcBef>
                <a:spcPts val="6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 Works (verse 2)</a:t>
            </a:r>
          </a:p>
          <a:p>
            <a:pPr marL="0" marR="0" lvl="0" indent="0" algn="l" defTabSz="457200" rtl="0" eaLnBrk="0" fontAlgn="base" latinLnBrk="0" hangingPunct="0">
              <a:lnSpc>
                <a:spcPct val="100000"/>
              </a:lnSpc>
              <a:spcBef>
                <a:spcPts val="6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 Labor (verse 2)</a:t>
            </a:r>
          </a:p>
          <a:p>
            <a:pPr marL="0" marR="0" lvl="0" indent="0" algn="l" defTabSz="457200" rtl="0" eaLnBrk="0" fontAlgn="base" latinLnBrk="0" hangingPunct="0">
              <a:lnSpc>
                <a:spcPct val="100000"/>
              </a:lnSpc>
              <a:spcBef>
                <a:spcPts val="6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 Patience (verses 2, 3)</a:t>
            </a:r>
          </a:p>
          <a:p>
            <a:pPr marL="0" marR="0" lvl="0" indent="0" algn="l" defTabSz="457200" rtl="0" eaLnBrk="0" fontAlgn="base" latinLnBrk="0" hangingPunct="0">
              <a:lnSpc>
                <a:spcPct val="100000"/>
              </a:lnSpc>
              <a:spcBef>
                <a:spcPts val="6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D. Doctrinally Correct (verses 2, 6)</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4" name="Oval 4"/>
          <p:cNvSpPr>
            <a:spLocks noChangeArrowheads="1"/>
          </p:cNvSpPr>
          <p:nvPr/>
        </p:nvSpPr>
        <p:spPr bwMode="auto">
          <a:xfrm>
            <a:off x="457200" y="4191000"/>
            <a:ext cx="8382000" cy="1524000"/>
          </a:xfrm>
          <a:prstGeom prst="ellipse">
            <a:avLst/>
          </a:prstGeom>
          <a:solidFill>
            <a:schemeClr val="bg2"/>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What could be wrong with such a church?</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2:1-7</a:t>
            </a:r>
          </a:p>
        </p:txBody>
      </p:sp>
      <p:sp>
        <p:nvSpPr>
          <p:cNvPr id="6" name="Oval 2"/>
          <p:cNvSpPr>
            <a:spLocks noChangeArrowheads="1"/>
          </p:cNvSpPr>
          <p:nvPr/>
        </p:nvSpPr>
        <p:spPr bwMode="auto">
          <a:xfrm>
            <a:off x="2833365" y="690890"/>
            <a:ext cx="3478837" cy="523220"/>
          </a:xfrm>
          <a:prstGeom prst="rect">
            <a:avLst/>
          </a:prstGeom>
          <a:noFill/>
          <a:ln w="9525">
            <a:noFill/>
            <a:round/>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Its Strong Qualities</a:t>
            </a:r>
          </a:p>
        </p:txBody>
      </p:sp>
      <p:sp>
        <p:nvSpPr>
          <p:cNvPr id="2" name="Slide Number Placeholder 1">
            <a:extLst>
              <a:ext uri="{FF2B5EF4-FFF2-40B4-BE49-F238E27FC236}">
                <a16:creationId xmlns:a16="http://schemas.microsoft.com/office/drawing/2014/main" id="{BC825435-7098-4286-9384-D1B9A484DC41}"/>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92094582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out)">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Text Box 4"/>
          <p:cNvSpPr txBox="1">
            <a:spLocks noChangeArrowheads="1"/>
          </p:cNvSpPr>
          <p:nvPr/>
        </p:nvSpPr>
        <p:spPr bwMode="auto">
          <a:xfrm>
            <a:off x="685800" y="2362200"/>
            <a:ext cx="7924800" cy="2893100"/>
          </a:xfrm>
          <a:prstGeom prst="rect">
            <a:avLst/>
          </a:prstGeom>
          <a:noFill/>
          <a:ln w="9525">
            <a:noFill/>
            <a:miter lim="800000"/>
            <a:headEnd/>
            <a:tailEnd/>
          </a:ln>
          <a:effectLst/>
        </p:spPr>
        <p:txBody>
          <a:bodyPr wrap="square">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“This entire commendation leaves one inclined to question if there could be anything wrong in such a church. It carried on its service in the face of difficulties; it rejected false teachers; it hated sin; it did not grow weary in the Lord’s work.”</a:t>
            </a:r>
          </a:p>
          <a:p>
            <a:pPr marL="0" marR="0" lvl="0" indent="0" algn="r" defTabSz="914400" rtl="0" eaLnBrk="0" fontAlgn="base" latinLnBrk="0" hangingPunct="0">
              <a:lnSpc>
                <a:spcPct val="100000"/>
              </a:lnSpc>
              <a:spcBef>
                <a:spcPct val="50000"/>
              </a:spcBef>
              <a:spcAft>
                <a:spcPct val="0"/>
              </a:spcAft>
              <a:buClrTx/>
              <a:buSzTx/>
              <a:buFontTx/>
              <a:buNone/>
              <a:tabLst/>
              <a:defRPr/>
            </a:pPr>
            <a:r>
              <a:rPr kumimoji="0" lang="en-US" altLang="en-US" sz="24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Ray Summers, 110</a:t>
            </a:r>
          </a:p>
        </p:txBody>
      </p:sp>
      <p:sp>
        <p:nvSpPr>
          <p:cNvPr id="54277" name="Oval 5"/>
          <p:cNvSpPr>
            <a:spLocks noChangeArrowheads="1"/>
          </p:cNvSpPr>
          <p:nvPr/>
        </p:nvSpPr>
        <p:spPr bwMode="auto">
          <a:xfrm>
            <a:off x="533400" y="457200"/>
            <a:ext cx="8077200" cy="1524000"/>
          </a:xfrm>
          <a:prstGeom prst="ellipse">
            <a:avLst/>
          </a:prstGeom>
          <a:solidFill>
            <a:schemeClr val="bg2"/>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What could be wrong with such a church?</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2:1-7</a:t>
            </a:r>
          </a:p>
        </p:txBody>
      </p:sp>
      <p:sp>
        <p:nvSpPr>
          <p:cNvPr id="2" name="Slide Number Placeholder 1">
            <a:extLst>
              <a:ext uri="{FF2B5EF4-FFF2-40B4-BE49-F238E27FC236}">
                <a16:creationId xmlns:a16="http://schemas.microsoft.com/office/drawing/2014/main" id="{DC25C4AF-085D-498F-89DD-C710E7F1DF0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36708520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11" name="Oval 43"/>
          <p:cNvSpPr>
            <a:spLocks noChangeArrowheads="1"/>
          </p:cNvSpPr>
          <p:nvPr/>
        </p:nvSpPr>
        <p:spPr bwMode="auto">
          <a:xfrm>
            <a:off x="609600" y="2012602"/>
            <a:ext cx="4055919" cy="1384995"/>
          </a:xfrm>
          <a:prstGeom prst="rect">
            <a:avLst/>
          </a:prstGeom>
          <a:noFill/>
          <a:ln w="9525">
            <a:noFill/>
            <a:round/>
            <a:headEnd/>
            <a:tailEnd/>
          </a:ln>
          <a:effectLst/>
        </p:spPr>
        <p:txBody>
          <a:bodyPr wrap="none" anchor="ctr">
            <a:spAutoFit/>
          </a:bodyPr>
          <a:lstStyle/>
          <a:p>
            <a:pPr marL="571500" marR="0" lvl="0" indent="-571500" algn="l" defTabSz="914400" rtl="0" eaLnBrk="0" fontAlgn="base" latinLnBrk="0" hangingPunct="0">
              <a:lnSpc>
                <a:spcPct val="100000"/>
              </a:lnSpc>
              <a:spcBef>
                <a:spcPct val="0"/>
              </a:spcBef>
              <a:spcAft>
                <a:spcPct val="0"/>
              </a:spcAft>
              <a:buClrTx/>
              <a:buSzTx/>
              <a:buFont typeface="+mj-lt"/>
              <a:buAutoNum type="romanUcPeriod"/>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History</a:t>
            </a:r>
          </a:p>
          <a:p>
            <a:pPr marL="571500" marR="0" lvl="0" indent="-571500" algn="l" defTabSz="914400" rtl="0" eaLnBrk="0" fontAlgn="base" latinLnBrk="0" hangingPunct="0">
              <a:lnSpc>
                <a:spcPct val="100000"/>
              </a:lnSpc>
              <a:spcBef>
                <a:spcPct val="0"/>
              </a:spcBef>
              <a:spcAft>
                <a:spcPct val="0"/>
              </a:spcAft>
              <a:buClrTx/>
              <a:buSzTx/>
              <a:buFont typeface="+mj-lt"/>
              <a:buAutoNum type="romanUcPeriod"/>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Its Strong Qualities</a:t>
            </a:r>
          </a:p>
          <a:p>
            <a:pPr marL="571500" marR="0" lvl="0" indent="-571500" algn="l" defTabSz="914400" rtl="0" eaLnBrk="0" fontAlgn="base" latinLnBrk="0" hangingPunct="0">
              <a:lnSpc>
                <a:spcPct val="100000"/>
              </a:lnSpc>
              <a:spcBef>
                <a:spcPct val="0"/>
              </a:spcBef>
              <a:spcAft>
                <a:spcPct val="0"/>
              </a:spcAft>
              <a:buClrTx/>
              <a:buSzTx/>
              <a:buFont typeface="+mj-lt"/>
              <a:buAutoNum type="romanUcPeriod"/>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Its Problem</a:t>
            </a:r>
          </a:p>
        </p:txBody>
      </p:sp>
      <p:sp>
        <p:nvSpPr>
          <p:cNvPr id="2" name="TextBox 1"/>
          <p:cNvSpPr txBox="1"/>
          <p:nvPr/>
        </p:nvSpPr>
        <p:spPr>
          <a:xfrm>
            <a:off x="656735" y="664342"/>
            <a:ext cx="7848600" cy="1015663"/>
          </a:xfrm>
          <a:prstGeom prst="rect">
            <a:avLst/>
          </a:prstGeom>
          <a:noFill/>
          <a:ln>
            <a:noFill/>
          </a:ln>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 Church That Left Its First Love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When the Fire is Gone</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2:1-7</a:t>
            </a:r>
          </a:p>
        </p:txBody>
      </p:sp>
      <p:sp>
        <p:nvSpPr>
          <p:cNvPr id="3" name="Slide Number Placeholder 2">
            <a:extLst>
              <a:ext uri="{FF2B5EF4-FFF2-40B4-BE49-F238E27FC236}">
                <a16:creationId xmlns:a16="http://schemas.microsoft.com/office/drawing/2014/main" id="{DEFB5F11-2F42-4C99-BE28-6ED57BB79799}"/>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57566854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2811">
                                            <p:txEl>
                                              <p:pRg st="0" end="0"/>
                                            </p:txEl>
                                          </p:spTgt>
                                        </p:tgtEl>
                                        <p:attrNameLst>
                                          <p:attrName>style.visibility</p:attrName>
                                        </p:attrNameLst>
                                      </p:cBhvr>
                                      <p:to>
                                        <p:strVal val="visible"/>
                                      </p:to>
                                    </p:set>
                                    <p:animEffect transition="in" filter="fade">
                                      <p:cBhvr>
                                        <p:cTn id="7" dur="1000"/>
                                        <p:tgtEl>
                                          <p:spTgt spid="32811">
                                            <p:txEl>
                                              <p:pRg st="0" end="0"/>
                                            </p:txEl>
                                          </p:spTgt>
                                        </p:tgtEl>
                                      </p:cBhvr>
                                    </p:animEffect>
                                    <p:anim calcmode="lin" valueType="num">
                                      <p:cBhvr>
                                        <p:cTn id="8" dur="1000" fill="hold"/>
                                        <p:tgtEl>
                                          <p:spTgt spid="328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28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2811">
                                            <p:txEl>
                                              <p:pRg st="1" end="1"/>
                                            </p:txEl>
                                          </p:spTgt>
                                        </p:tgtEl>
                                        <p:attrNameLst>
                                          <p:attrName>style.visibility</p:attrName>
                                        </p:attrNameLst>
                                      </p:cBhvr>
                                      <p:to>
                                        <p:strVal val="visible"/>
                                      </p:to>
                                    </p:set>
                                    <p:animEffect transition="in" filter="fade">
                                      <p:cBhvr>
                                        <p:cTn id="14" dur="1000"/>
                                        <p:tgtEl>
                                          <p:spTgt spid="32811">
                                            <p:txEl>
                                              <p:pRg st="1" end="1"/>
                                            </p:txEl>
                                          </p:spTgt>
                                        </p:tgtEl>
                                      </p:cBhvr>
                                    </p:animEffect>
                                    <p:anim calcmode="lin" valueType="num">
                                      <p:cBhvr>
                                        <p:cTn id="15" dur="1000" fill="hold"/>
                                        <p:tgtEl>
                                          <p:spTgt spid="3281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28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2811">
                                            <p:txEl>
                                              <p:pRg st="2" end="2"/>
                                            </p:txEl>
                                          </p:spTgt>
                                        </p:tgtEl>
                                        <p:attrNameLst>
                                          <p:attrName>style.visibility</p:attrName>
                                        </p:attrNameLst>
                                      </p:cBhvr>
                                      <p:to>
                                        <p:strVal val="visible"/>
                                      </p:to>
                                    </p:set>
                                    <p:animEffect transition="in" filter="fade">
                                      <p:cBhvr>
                                        <p:cTn id="21" dur="1000"/>
                                        <p:tgtEl>
                                          <p:spTgt spid="32811">
                                            <p:txEl>
                                              <p:pRg st="2" end="2"/>
                                            </p:txEl>
                                          </p:spTgt>
                                        </p:tgtEl>
                                      </p:cBhvr>
                                    </p:animEffect>
                                    <p:anim calcmode="lin" valueType="num">
                                      <p:cBhvr>
                                        <p:cTn id="22" dur="1000" fill="hold"/>
                                        <p:tgtEl>
                                          <p:spTgt spid="3281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281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811"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Oval 2"/>
          <p:cNvSpPr>
            <a:spLocks noChangeArrowheads="1"/>
          </p:cNvSpPr>
          <p:nvPr/>
        </p:nvSpPr>
        <p:spPr bwMode="auto">
          <a:xfrm>
            <a:off x="2791705" y="399247"/>
            <a:ext cx="3560590" cy="954107"/>
          </a:xfrm>
          <a:prstGeom prst="rect">
            <a:avLst/>
          </a:prstGeom>
          <a:noFill/>
          <a:ln w="9525">
            <a:noFill/>
            <a:round/>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III. Its Problem</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left your first love</a:t>
            </a:r>
            <a:r>
              <a:rPr kumimoji="0" lang="en-US" altLang="en-US" sz="280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p>
        </p:txBody>
      </p:sp>
      <p:sp>
        <p:nvSpPr>
          <p:cNvPr id="41988" name="Text Box 4"/>
          <p:cNvSpPr txBox="1">
            <a:spLocks noChangeArrowheads="1"/>
          </p:cNvSpPr>
          <p:nvPr/>
        </p:nvSpPr>
        <p:spPr bwMode="auto">
          <a:xfrm>
            <a:off x="609600" y="1673264"/>
            <a:ext cx="7924800" cy="2655888"/>
          </a:xfrm>
          <a:prstGeom prst="rect">
            <a:avLst/>
          </a:prstGeom>
          <a:noFill/>
          <a:ln>
            <a:noFill/>
          </a:ln>
          <a:effectLst/>
        </p:spPr>
        <p:txBody>
          <a:bodyPr wrap="square">
            <a:spAutoFit/>
          </a:bodyPr>
          <a:lstStyle>
            <a:lvl1pPr defTabSz="457200">
              <a:defRPr sz="2400">
                <a:solidFill>
                  <a:schemeClr val="tx1"/>
                </a:solidFill>
                <a:latin typeface="Times New Roman" panose="02020603050405020304" pitchFamily="18" charset="0"/>
              </a:defRPr>
            </a:lvl1pPr>
            <a:lvl2pPr defTabSz="457200">
              <a:defRPr sz="2400">
                <a:solidFill>
                  <a:schemeClr val="tx1"/>
                </a:solidFill>
                <a:latin typeface="Times New Roman" panose="02020603050405020304" pitchFamily="18" charset="0"/>
              </a:defRPr>
            </a:lvl2pPr>
            <a:lvl3pPr defTabSz="457200">
              <a:defRPr sz="2400">
                <a:solidFill>
                  <a:schemeClr val="tx1"/>
                </a:solidFill>
                <a:latin typeface="Times New Roman" panose="02020603050405020304" pitchFamily="18" charset="0"/>
              </a:defRPr>
            </a:lvl3pPr>
            <a:lvl4pPr defTabSz="457200">
              <a:defRPr sz="2400">
                <a:solidFill>
                  <a:schemeClr val="tx1"/>
                </a:solidFill>
                <a:latin typeface="Times New Roman" panose="02020603050405020304" pitchFamily="18" charset="0"/>
              </a:defRPr>
            </a:lvl4pPr>
            <a:lvl5pPr defTabSz="457200">
              <a:defRPr sz="2400">
                <a:solidFill>
                  <a:schemeClr val="tx1"/>
                </a:solidFill>
                <a:latin typeface="Times New Roman" panose="02020603050405020304" pitchFamily="18" charset="0"/>
              </a:defRPr>
            </a:lvl5pPr>
            <a:lvl6pPr defTabSz="457200" eaLnBrk="0" fontAlgn="base" hangingPunct="0">
              <a:spcBef>
                <a:spcPct val="0"/>
              </a:spcBef>
              <a:spcAft>
                <a:spcPct val="0"/>
              </a:spcAft>
              <a:defRPr sz="2400">
                <a:solidFill>
                  <a:schemeClr val="tx1"/>
                </a:solidFill>
                <a:latin typeface="Times New Roman" panose="02020603050405020304" pitchFamily="18" charset="0"/>
              </a:defRPr>
            </a:lvl6pPr>
            <a:lvl7pPr defTabSz="457200" eaLnBrk="0" fontAlgn="base" hangingPunct="0">
              <a:spcBef>
                <a:spcPct val="0"/>
              </a:spcBef>
              <a:spcAft>
                <a:spcPct val="0"/>
              </a:spcAft>
              <a:defRPr sz="2400">
                <a:solidFill>
                  <a:schemeClr val="tx1"/>
                </a:solidFill>
                <a:latin typeface="Times New Roman" panose="02020603050405020304" pitchFamily="18" charset="0"/>
              </a:defRPr>
            </a:lvl7pPr>
            <a:lvl8pPr defTabSz="457200" eaLnBrk="0" fontAlgn="base" hangingPunct="0">
              <a:spcBef>
                <a:spcPct val="0"/>
              </a:spcBef>
              <a:spcAft>
                <a:spcPct val="0"/>
              </a:spcAft>
              <a:defRPr sz="2400">
                <a:solidFill>
                  <a:schemeClr val="tx1"/>
                </a:solidFill>
                <a:latin typeface="Times New Roman" panose="02020603050405020304" pitchFamily="18" charset="0"/>
              </a:defRPr>
            </a:lvl8pPr>
            <a:lvl9pPr defTabSz="4572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 Place of Love</a:t>
            </a:r>
          </a:p>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1. </a:t>
            </a: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Love is essential</a:t>
            </a:r>
          </a:p>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 Love God (Matthew 22:37)</a:t>
            </a:r>
          </a:p>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b. Love Truth (2 Thessalonians 2:10-12)</a:t>
            </a:r>
          </a:p>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c. Love One Another (Romans 13:8)</a:t>
            </a:r>
            <a:endPar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6" name="Rectangle 5"/>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2:1-7</a:t>
            </a:r>
          </a:p>
        </p:txBody>
      </p:sp>
      <p:sp>
        <p:nvSpPr>
          <p:cNvPr id="2" name="Slide Number Placeholder 1">
            <a:extLst>
              <a:ext uri="{FF2B5EF4-FFF2-40B4-BE49-F238E27FC236}">
                <a16:creationId xmlns:a16="http://schemas.microsoft.com/office/drawing/2014/main" id="{DDFA438B-11C1-44E6-B7CA-9BF935930355}"/>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6</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59850007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1988">
                                            <p:txEl>
                                              <p:pRg st="0" end="0"/>
                                            </p:txEl>
                                          </p:spTgt>
                                        </p:tgtEl>
                                        <p:attrNameLst>
                                          <p:attrName>style.visibility</p:attrName>
                                        </p:attrNameLst>
                                      </p:cBhvr>
                                      <p:to>
                                        <p:strVal val="visible"/>
                                      </p:to>
                                    </p:set>
                                    <p:animEffect transition="in" filter="fade">
                                      <p:cBhvr>
                                        <p:cTn id="7" dur="1000"/>
                                        <p:tgtEl>
                                          <p:spTgt spid="41988">
                                            <p:txEl>
                                              <p:pRg st="0" end="0"/>
                                            </p:txEl>
                                          </p:spTgt>
                                        </p:tgtEl>
                                      </p:cBhvr>
                                    </p:animEffect>
                                    <p:anim calcmode="lin" valueType="num">
                                      <p:cBhvr>
                                        <p:cTn id="8" dur="1000" fill="hold"/>
                                        <p:tgtEl>
                                          <p:spTgt spid="4198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198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1988">
                                            <p:txEl>
                                              <p:pRg st="1" end="1"/>
                                            </p:txEl>
                                          </p:spTgt>
                                        </p:tgtEl>
                                        <p:attrNameLst>
                                          <p:attrName>style.visibility</p:attrName>
                                        </p:attrNameLst>
                                      </p:cBhvr>
                                      <p:to>
                                        <p:strVal val="visible"/>
                                      </p:to>
                                    </p:set>
                                    <p:animEffect transition="in" filter="fade">
                                      <p:cBhvr>
                                        <p:cTn id="14" dur="1000"/>
                                        <p:tgtEl>
                                          <p:spTgt spid="41988">
                                            <p:txEl>
                                              <p:pRg st="1" end="1"/>
                                            </p:txEl>
                                          </p:spTgt>
                                        </p:tgtEl>
                                      </p:cBhvr>
                                    </p:animEffect>
                                    <p:anim calcmode="lin" valueType="num">
                                      <p:cBhvr>
                                        <p:cTn id="15" dur="1000" fill="hold"/>
                                        <p:tgtEl>
                                          <p:spTgt spid="41988">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198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1988">
                                            <p:txEl>
                                              <p:pRg st="2" end="2"/>
                                            </p:txEl>
                                          </p:spTgt>
                                        </p:tgtEl>
                                        <p:attrNameLst>
                                          <p:attrName>style.visibility</p:attrName>
                                        </p:attrNameLst>
                                      </p:cBhvr>
                                      <p:to>
                                        <p:strVal val="visible"/>
                                      </p:to>
                                    </p:set>
                                    <p:animEffect transition="in" filter="fade">
                                      <p:cBhvr>
                                        <p:cTn id="21" dur="1000"/>
                                        <p:tgtEl>
                                          <p:spTgt spid="41988">
                                            <p:txEl>
                                              <p:pRg st="2" end="2"/>
                                            </p:txEl>
                                          </p:spTgt>
                                        </p:tgtEl>
                                      </p:cBhvr>
                                    </p:animEffect>
                                    <p:anim calcmode="lin" valueType="num">
                                      <p:cBhvr>
                                        <p:cTn id="22" dur="1000" fill="hold"/>
                                        <p:tgtEl>
                                          <p:spTgt spid="41988">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198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1988">
                                            <p:txEl>
                                              <p:pRg st="3" end="3"/>
                                            </p:txEl>
                                          </p:spTgt>
                                        </p:tgtEl>
                                        <p:attrNameLst>
                                          <p:attrName>style.visibility</p:attrName>
                                        </p:attrNameLst>
                                      </p:cBhvr>
                                      <p:to>
                                        <p:strVal val="visible"/>
                                      </p:to>
                                    </p:set>
                                    <p:animEffect transition="in" filter="fade">
                                      <p:cBhvr>
                                        <p:cTn id="28" dur="1000"/>
                                        <p:tgtEl>
                                          <p:spTgt spid="41988">
                                            <p:txEl>
                                              <p:pRg st="3" end="3"/>
                                            </p:txEl>
                                          </p:spTgt>
                                        </p:tgtEl>
                                      </p:cBhvr>
                                    </p:animEffect>
                                    <p:anim calcmode="lin" valueType="num">
                                      <p:cBhvr>
                                        <p:cTn id="29" dur="1000" fill="hold"/>
                                        <p:tgtEl>
                                          <p:spTgt spid="41988">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198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41988">
                                            <p:txEl>
                                              <p:pRg st="4" end="4"/>
                                            </p:txEl>
                                          </p:spTgt>
                                        </p:tgtEl>
                                        <p:attrNameLst>
                                          <p:attrName>style.visibility</p:attrName>
                                        </p:attrNameLst>
                                      </p:cBhvr>
                                      <p:to>
                                        <p:strVal val="visible"/>
                                      </p:to>
                                    </p:set>
                                    <p:animEffect transition="in" filter="fade">
                                      <p:cBhvr>
                                        <p:cTn id="35" dur="1000"/>
                                        <p:tgtEl>
                                          <p:spTgt spid="41988">
                                            <p:txEl>
                                              <p:pRg st="4" end="4"/>
                                            </p:txEl>
                                          </p:spTgt>
                                        </p:tgtEl>
                                      </p:cBhvr>
                                    </p:animEffect>
                                    <p:anim calcmode="lin" valueType="num">
                                      <p:cBhvr>
                                        <p:cTn id="36" dur="1000" fill="hold"/>
                                        <p:tgtEl>
                                          <p:spTgt spid="41988">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41988">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8"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0" name="Text Box 4"/>
          <p:cNvSpPr txBox="1">
            <a:spLocks noChangeArrowheads="1"/>
          </p:cNvSpPr>
          <p:nvPr/>
        </p:nvSpPr>
        <p:spPr bwMode="auto">
          <a:xfrm>
            <a:off x="609600" y="1371602"/>
            <a:ext cx="7924800" cy="3582519"/>
          </a:xfrm>
          <a:prstGeom prst="rect">
            <a:avLst/>
          </a:prstGeom>
          <a:noFill/>
          <a:ln>
            <a:noFill/>
          </a:ln>
          <a:effectLst/>
        </p:spPr>
        <p:txBody>
          <a:bodyPr wrap="square">
            <a:spAutoFit/>
          </a:bodyPr>
          <a:lstStyle>
            <a:lvl1pPr defTabSz="457200">
              <a:defRPr sz="2400">
                <a:solidFill>
                  <a:schemeClr val="tx1"/>
                </a:solidFill>
                <a:latin typeface="Times New Roman" panose="02020603050405020304" pitchFamily="18" charset="0"/>
              </a:defRPr>
            </a:lvl1pPr>
            <a:lvl2pPr defTabSz="457200">
              <a:defRPr sz="2400">
                <a:solidFill>
                  <a:schemeClr val="tx1"/>
                </a:solidFill>
                <a:latin typeface="Times New Roman" panose="02020603050405020304" pitchFamily="18" charset="0"/>
              </a:defRPr>
            </a:lvl2pPr>
            <a:lvl3pPr defTabSz="457200">
              <a:defRPr sz="2400">
                <a:solidFill>
                  <a:schemeClr val="tx1"/>
                </a:solidFill>
                <a:latin typeface="Times New Roman" panose="02020603050405020304" pitchFamily="18" charset="0"/>
              </a:defRPr>
            </a:lvl3pPr>
            <a:lvl4pPr defTabSz="457200">
              <a:defRPr sz="2400">
                <a:solidFill>
                  <a:schemeClr val="tx1"/>
                </a:solidFill>
                <a:latin typeface="Times New Roman" panose="02020603050405020304" pitchFamily="18" charset="0"/>
              </a:defRPr>
            </a:lvl4pPr>
            <a:lvl5pPr defTabSz="457200">
              <a:defRPr sz="2400">
                <a:solidFill>
                  <a:schemeClr val="tx1"/>
                </a:solidFill>
                <a:latin typeface="Times New Roman" panose="02020603050405020304" pitchFamily="18" charset="0"/>
              </a:defRPr>
            </a:lvl5pPr>
            <a:lvl6pPr defTabSz="457200" eaLnBrk="0" fontAlgn="base" hangingPunct="0">
              <a:spcBef>
                <a:spcPct val="0"/>
              </a:spcBef>
              <a:spcAft>
                <a:spcPct val="0"/>
              </a:spcAft>
              <a:defRPr sz="2400">
                <a:solidFill>
                  <a:schemeClr val="tx1"/>
                </a:solidFill>
                <a:latin typeface="Times New Roman" panose="02020603050405020304" pitchFamily="18" charset="0"/>
              </a:defRPr>
            </a:lvl6pPr>
            <a:lvl7pPr defTabSz="457200" eaLnBrk="0" fontAlgn="base" hangingPunct="0">
              <a:spcBef>
                <a:spcPct val="0"/>
              </a:spcBef>
              <a:spcAft>
                <a:spcPct val="0"/>
              </a:spcAft>
              <a:defRPr sz="2400">
                <a:solidFill>
                  <a:schemeClr val="tx1"/>
                </a:solidFill>
                <a:latin typeface="Times New Roman" panose="02020603050405020304" pitchFamily="18" charset="0"/>
              </a:defRPr>
            </a:lvl7pPr>
            <a:lvl8pPr defTabSz="457200" eaLnBrk="0" fontAlgn="base" hangingPunct="0">
              <a:spcBef>
                <a:spcPct val="0"/>
              </a:spcBef>
              <a:spcAft>
                <a:spcPct val="0"/>
              </a:spcAft>
              <a:defRPr sz="2400">
                <a:solidFill>
                  <a:schemeClr val="tx1"/>
                </a:solidFill>
                <a:latin typeface="Times New Roman" panose="02020603050405020304" pitchFamily="18" charset="0"/>
              </a:defRPr>
            </a:lvl8pPr>
            <a:lvl9pPr defTabSz="4572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 Place of Love</a:t>
            </a:r>
          </a:p>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1. </a:t>
            </a: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Love is essential</a:t>
            </a:r>
          </a:p>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2. </a:t>
            </a: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Love produces action</a:t>
            </a:r>
          </a:p>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 Context (verses 4-5)</a:t>
            </a:r>
          </a:p>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b. Galatians 5:6 – faith works by love</a:t>
            </a:r>
          </a:p>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c. 1 John 5:3 – love of God – keep 						commands</a:t>
            </a:r>
            <a:endPar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6" name="Rectangle 5"/>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2:1-7</a:t>
            </a:r>
          </a:p>
        </p:txBody>
      </p:sp>
      <p:sp>
        <p:nvSpPr>
          <p:cNvPr id="7" name="Oval 2"/>
          <p:cNvSpPr>
            <a:spLocks noChangeArrowheads="1"/>
          </p:cNvSpPr>
          <p:nvPr/>
        </p:nvSpPr>
        <p:spPr bwMode="auto">
          <a:xfrm>
            <a:off x="2791705" y="399247"/>
            <a:ext cx="3560590" cy="954107"/>
          </a:xfrm>
          <a:prstGeom prst="rect">
            <a:avLst/>
          </a:prstGeom>
          <a:noFill/>
          <a:ln w="9525">
            <a:noFill/>
            <a:round/>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III. Its Problem</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left your first love</a:t>
            </a:r>
            <a:r>
              <a:rPr kumimoji="0" lang="en-US" altLang="en-US" sz="280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p>
        </p:txBody>
      </p:sp>
      <p:sp>
        <p:nvSpPr>
          <p:cNvPr id="2" name="Slide Number Placeholder 1">
            <a:extLst>
              <a:ext uri="{FF2B5EF4-FFF2-40B4-BE49-F238E27FC236}">
                <a16:creationId xmlns:a16="http://schemas.microsoft.com/office/drawing/2014/main" id="{A02BDDB6-9A1D-4B30-8D90-ADB6781F71B8}"/>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7</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433156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5300">
                                            <p:txEl>
                                              <p:pRg st="2" end="2"/>
                                            </p:txEl>
                                          </p:spTgt>
                                        </p:tgtEl>
                                        <p:attrNameLst>
                                          <p:attrName>style.visibility</p:attrName>
                                        </p:attrNameLst>
                                      </p:cBhvr>
                                      <p:to>
                                        <p:strVal val="visible"/>
                                      </p:to>
                                    </p:set>
                                    <p:animEffect transition="in" filter="fade">
                                      <p:cBhvr>
                                        <p:cTn id="7" dur="1000"/>
                                        <p:tgtEl>
                                          <p:spTgt spid="55300">
                                            <p:txEl>
                                              <p:pRg st="2" end="2"/>
                                            </p:txEl>
                                          </p:spTgt>
                                        </p:tgtEl>
                                      </p:cBhvr>
                                    </p:animEffect>
                                    <p:anim calcmode="lin" valueType="num">
                                      <p:cBhvr>
                                        <p:cTn id="8" dur="1000" fill="hold"/>
                                        <p:tgtEl>
                                          <p:spTgt spid="5530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5530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5300">
                                            <p:txEl>
                                              <p:pRg st="3" end="3"/>
                                            </p:txEl>
                                          </p:spTgt>
                                        </p:tgtEl>
                                        <p:attrNameLst>
                                          <p:attrName>style.visibility</p:attrName>
                                        </p:attrNameLst>
                                      </p:cBhvr>
                                      <p:to>
                                        <p:strVal val="visible"/>
                                      </p:to>
                                    </p:set>
                                    <p:animEffect transition="in" filter="fade">
                                      <p:cBhvr>
                                        <p:cTn id="14" dur="1000"/>
                                        <p:tgtEl>
                                          <p:spTgt spid="55300">
                                            <p:txEl>
                                              <p:pRg st="3" end="3"/>
                                            </p:txEl>
                                          </p:spTgt>
                                        </p:tgtEl>
                                      </p:cBhvr>
                                    </p:animEffect>
                                    <p:anim calcmode="lin" valueType="num">
                                      <p:cBhvr>
                                        <p:cTn id="15" dur="1000" fill="hold"/>
                                        <p:tgtEl>
                                          <p:spTgt spid="55300">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55300">
                                            <p:txEl>
                                              <p:pRg st="3" end="3"/>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55300">
                                            <p:txEl>
                                              <p:pRg st="4" end="4"/>
                                            </p:txEl>
                                          </p:spTgt>
                                        </p:tgtEl>
                                        <p:attrNameLst>
                                          <p:attrName>style.visibility</p:attrName>
                                        </p:attrNameLst>
                                      </p:cBhvr>
                                      <p:to>
                                        <p:strVal val="visible"/>
                                      </p:to>
                                    </p:set>
                                    <p:animEffect transition="in" filter="fade">
                                      <p:cBhvr>
                                        <p:cTn id="19" dur="1000"/>
                                        <p:tgtEl>
                                          <p:spTgt spid="55300">
                                            <p:txEl>
                                              <p:pRg st="4" end="4"/>
                                            </p:txEl>
                                          </p:spTgt>
                                        </p:tgtEl>
                                      </p:cBhvr>
                                    </p:animEffect>
                                    <p:anim calcmode="lin" valueType="num">
                                      <p:cBhvr>
                                        <p:cTn id="20" dur="1000" fill="hold"/>
                                        <p:tgtEl>
                                          <p:spTgt spid="55300">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55300">
                                            <p:txEl>
                                              <p:pRg st="4" end="4"/>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55300">
                                            <p:txEl>
                                              <p:pRg st="5" end="5"/>
                                            </p:txEl>
                                          </p:spTgt>
                                        </p:tgtEl>
                                        <p:attrNameLst>
                                          <p:attrName>style.visibility</p:attrName>
                                        </p:attrNameLst>
                                      </p:cBhvr>
                                      <p:to>
                                        <p:strVal val="visible"/>
                                      </p:to>
                                    </p:set>
                                    <p:animEffect transition="in" filter="fade">
                                      <p:cBhvr>
                                        <p:cTn id="24" dur="1000"/>
                                        <p:tgtEl>
                                          <p:spTgt spid="55300">
                                            <p:txEl>
                                              <p:pRg st="5" end="5"/>
                                            </p:txEl>
                                          </p:spTgt>
                                        </p:tgtEl>
                                      </p:cBhvr>
                                    </p:animEffect>
                                    <p:anim calcmode="lin" valueType="num">
                                      <p:cBhvr>
                                        <p:cTn id="25" dur="1000" fill="hold"/>
                                        <p:tgtEl>
                                          <p:spTgt spid="55300">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55300">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Text Box 4"/>
          <p:cNvSpPr txBox="1">
            <a:spLocks noChangeArrowheads="1"/>
          </p:cNvSpPr>
          <p:nvPr/>
        </p:nvSpPr>
        <p:spPr bwMode="auto">
          <a:xfrm>
            <a:off x="131976" y="1371600"/>
            <a:ext cx="8870623" cy="2677656"/>
          </a:xfrm>
          <a:prstGeom prst="rect">
            <a:avLst/>
          </a:prstGeom>
          <a:noFill/>
          <a:ln>
            <a:noFill/>
          </a:ln>
          <a:effectLst/>
        </p:spPr>
        <p:txBody>
          <a:bodyPr wrap="square">
            <a:spAutoFit/>
          </a:bodyPr>
          <a:lstStyle>
            <a:lvl1pPr defTabSz="457200">
              <a:defRPr sz="2400">
                <a:solidFill>
                  <a:schemeClr val="tx1"/>
                </a:solidFill>
                <a:latin typeface="Times New Roman" panose="02020603050405020304" pitchFamily="18" charset="0"/>
              </a:defRPr>
            </a:lvl1pPr>
            <a:lvl2pPr defTabSz="457200">
              <a:defRPr sz="2400">
                <a:solidFill>
                  <a:schemeClr val="tx1"/>
                </a:solidFill>
                <a:latin typeface="Times New Roman" panose="02020603050405020304" pitchFamily="18" charset="0"/>
              </a:defRPr>
            </a:lvl2pPr>
            <a:lvl3pPr defTabSz="457200">
              <a:defRPr sz="2400">
                <a:solidFill>
                  <a:schemeClr val="tx1"/>
                </a:solidFill>
                <a:latin typeface="Times New Roman" panose="02020603050405020304" pitchFamily="18" charset="0"/>
              </a:defRPr>
            </a:lvl3pPr>
            <a:lvl4pPr defTabSz="457200">
              <a:defRPr sz="2400">
                <a:solidFill>
                  <a:schemeClr val="tx1"/>
                </a:solidFill>
                <a:latin typeface="Times New Roman" panose="02020603050405020304" pitchFamily="18" charset="0"/>
              </a:defRPr>
            </a:lvl4pPr>
            <a:lvl5pPr defTabSz="457200">
              <a:defRPr sz="2400">
                <a:solidFill>
                  <a:schemeClr val="tx1"/>
                </a:solidFill>
                <a:latin typeface="Times New Roman" panose="02020603050405020304" pitchFamily="18" charset="0"/>
              </a:defRPr>
            </a:lvl5pPr>
            <a:lvl6pPr defTabSz="457200" eaLnBrk="0" fontAlgn="base" hangingPunct="0">
              <a:spcBef>
                <a:spcPct val="0"/>
              </a:spcBef>
              <a:spcAft>
                <a:spcPct val="0"/>
              </a:spcAft>
              <a:defRPr sz="2400">
                <a:solidFill>
                  <a:schemeClr val="tx1"/>
                </a:solidFill>
                <a:latin typeface="Times New Roman" panose="02020603050405020304" pitchFamily="18" charset="0"/>
              </a:defRPr>
            </a:lvl6pPr>
            <a:lvl7pPr defTabSz="457200" eaLnBrk="0" fontAlgn="base" hangingPunct="0">
              <a:spcBef>
                <a:spcPct val="0"/>
              </a:spcBef>
              <a:spcAft>
                <a:spcPct val="0"/>
              </a:spcAft>
              <a:defRPr sz="2400">
                <a:solidFill>
                  <a:schemeClr val="tx1"/>
                </a:solidFill>
                <a:latin typeface="Times New Roman" panose="02020603050405020304" pitchFamily="18" charset="0"/>
              </a:defRPr>
            </a:lvl7pPr>
            <a:lvl8pPr defTabSz="457200" eaLnBrk="0" fontAlgn="base" hangingPunct="0">
              <a:spcBef>
                <a:spcPct val="0"/>
              </a:spcBef>
              <a:spcAft>
                <a:spcPct val="0"/>
              </a:spcAft>
              <a:defRPr sz="2400">
                <a:solidFill>
                  <a:schemeClr val="tx1"/>
                </a:solidFill>
                <a:latin typeface="Times New Roman" panose="02020603050405020304" pitchFamily="18" charset="0"/>
              </a:defRPr>
            </a:lvl8pPr>
            <a:lvl9pPr defTabSz="4572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 Place of Love</a:t>
            </a:r>
          </a:p>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1. </a:t>
            </a: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Love is essential</a:t>
            </a:r>
          </a:p>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2. </a:t>
            </a: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Love produces action</a:t>
            </a:r>
          </a:p>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3. </a:t>
            </a: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Without love – are nothing </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(1 Corinthians 13:1ff)</a:t>
            </a:r>
          </a:p>
          <a:p>
            <a:pPr marL="0" marR="0" lvl="0" indent="0" algn="l" defTabSz="457200" rtl="0" eaLnBrk="0" fontAlgn="base" latinLnBrk="0" hangingPunct="0">
              <a:lnSpc>
                <a:spcPct val="80000"/>
              </a:lnSpc>
              <a:spcBef>
                <a:spcPct val="50000"/>
              </a:spcBef>
              <a:spcAft>
                <a:spcPct val="0"/>
              </a:spcAft>
              <a:buClrTx/>
              <a:buSzTx/>
              <a:buFontTx/>
              <a:buNone/>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4. </a:t>
            </a: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Love and hate should be balanced (verses 4, 6)</a:t>
            </a:r>
            <a:endPar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56327" name="Rectangle 7"/>
          <p:cNvSpPr>
            <a:spLocks noChangeArrowheads="1"/>
          </p:cNvSpPr>
          <p:nvPr/>
        </p:nvSpPr>
        <p:spPr bwMode="auto">
          <a:xfrm>
            <a:off x="5810250" y="4219575"/>
            <a:ext cx="1676400" cy="1524000"/>
          </a:xfrm>
          <a:prstGeom prst="rect">
            <a:avLst/>
          </a:prstGeom>
          <a:solidFill>
            <a:schemeClr val="bg1"/>
          </a:solidFill>
          <a:ln w="9525">
            <a:noFill/>
            <a:miter lim="800000"/>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solidFill>
                  <a:srgbClr val="455F51"/>
                </a:solidFill>
                <a:effectLst/>
                <a:uLnTx/>
                <a:uFillTx/>
                <a:latin typeface="Arial" panose="020B0604020202020204" pitchFamily="34" charset="0"/>
                <a:ea typeface="+mn-ea"/>
                <a:cs typeface="Arial" panose="020B0604020202020204" pitchFamily="34" charset="0"/>
              </a:rPr>
              <a:t>Love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solidFill>
                  <a:srgbClr val="455F51"/>
                </a:solidFill>
                <a:effectLst/>
                <a:uLnTx/>
                <a:uFillTx/>
                <a:latin typeface="Arial" panose="020B0604020202020204" pitchFamily="34" charset="0"/>
                <a:ea typeface="+mn-ea"/>
                <a:cs typeface="Arial" panose="020B0604020202020204" pitchFamily="34" charset="0"/>
              </a:rPr>
              <a:t>Truth</a:t>
            </a:r>
          </a:p>
        </p:txBody>
      </p:sp>
      <p:sp>
        <p:nvSpPr>
          <p:cNvPr id="56331" name="Rectangle 11"/>
          <p:cNvSpPr>
            <a:spLocks noChangeArrowheads="1"/>
          </p:cNvSpPr>
          <p:nvPr/>
        </p:nvSpPr>
        <p:spPr bwMode="auto">
          <a:xfrm>
            <a:off x="1657350" y="4219575"/>
            <a:ext cx="1676400" cy="1524000"/>
          </a:xfrm>
          <a:prstGeom prst="rect">
            <a:avLst/>
          </a:prstGeom>
          <a:solidFill>
            <a:schemeClr val="bg2"/>
          </a:solidFill>
          <a:ln w="9525">
            <a:noFill/>
            <a:miter lim="800000"/>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Hate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Error</a:t>
            </a:r>
          </a:p>
        </p:txBody>
      </p:sp>
      <p:sp>
        <p:nvSpPr>
          <p:cNvPr id="2" name="Left-Right Arrow Callout 1"/>
          <p:cNvSpPr/>
          <p:nvPr/>
        </p:nvSpPr>
        <p:spPr bwMode="auto">
          <a:xfrm>
            <a:off x="3524250" y="4027487"/>
            <a:ext cx="2133600" cy="1987847"/>
          </a:xfrm>
          <a:prstGeom prst="leftRightArrowCallout">
            <a:avLst>
              <a:gd name="adj1" fmla="val 22260"/>
              <a:gd name="adj2" fmla="val 25000"/>
              <a:gd name="adj3" fmla="val 19521"/>
              <a:gd name="adj4" fmla="val 48123"/>
            </a:avLst>
          </a:prstGeom>
          <a:solidFill>
            <a:schemeClr val="accent4">
              <a:lumMod val="50000"/>
              <a:lumOff val="5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mn-cs"/>
            </a:endParaRPr>
          </a:p>
        </p:txBody>
      </p:sp>
      <p:sp>
        <p:nvSpPr>
          <p:cNvPr id="12" name="Rectangle 11"/>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2:1-7</a:t>
            </a:r>
          </a:p>
        </p:txBody>
      </p:sp>
      <p:sp>
        <p:nvSpPr>
          <p:cNvPr id="13" name="Oval 2"/>
          <p:cNvSpPr>
            <a:spLocks noChangeArrowheads="1"/>
          </p:cNvSpPr>
          <p:nvPr/>
        </p:nvSpPr>
        <p:spPr bwMode="auto">
          <a:xfrm>
            <a:off x="2791705" y="399247"/>
            <a:ext cx="3560590" cy="954107"/>
          </a:xfrm>
          <a:prstGeom prst="rect">
            <a:avLst/>
          </a:prstGeom>
          <a:noFill/>
          <a:ln w="9525">
            <a:noFill/>
            <a:round/>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III. Its Problem</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left your first love</a:t>
            </a:r>
            <a:r>
              <a:rPr kumimoji="0" lang="en-US" altLang="en-US" sz="280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p>
        </p:txBody>
      </p:sp>
      <p:sp>
        <p:nvSpPr>
          <p:cNvPr id="3" name="Slide Number Placeholder 2">
            <a:extLst>
              <a:ext uri="{FF2B5EF4-FFF2-40B4-BE49-F238E27FC236}">
                <a16:creationId xmlns:a16="http://schemas.microsoft.com/office/drawing/2014/main" id="{31CDF8F4-931E-420A-B5AB-90993D854A9B}"/>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8</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
        <p:nvSpPr>
          <p:cNvPr id="4" name="TextBox 3">
            <a:extLst>
              <a:ext uri="{FF2B5EF4-FFF2-40B4-BE49-F238E27FC236}">
                <a16:creationId xmlns:a16="http://schemas.microsoft.com/office/drawing/2014/main" id="{BB5C8E80-F3F2-4829-B973-03A470BB5CB1}"/>
              </a:ext>
            </a:extLst>
          </p:cNvPr>
          <p:cNvSpPr txBox="1"/>
          <p:nvPr/>
        </p:nvSpPr>
        <p:spPr>
          <a:xfrm>
            <a:off x="131975" y="5968200"/>
            <a:ext cx="8870623"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Hated deeds of the Nicolaitans </a:t>
            </a:r>
            <a:r>
              <a:rPr kumimoji="0" lang="en-US" altLang="en-US" sz="1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(verses 6, 15); </a:t>
            </a:r>
            <a:r>
              <a:rPr kumimoji="0" lang="en-US" sz="1800" b="0" i="0" u="none" strike="noStrike" kern="1200" cap="none" spc="0" normalizeH="0" baseline="0" noProof="0" dirty="0">
                <a:ln>
                  <a:noFill/>
                </a:ln>
                <a:effectLst/>
                <a:uLnTx/>
                <a:uFillTx/>
                <a:latin typeface="Corbel" panose="020B0503020204020204"/>
                <a:ea typeface="+mn-ea"/>
                <a:cs typeface="+mn-cs"/>
              </a:rPr>
              <a:t>1 John 4:1; </a:t>
            </a:r>
            <a:br>
              <a:rPr kumimoji="0" lang="en-US" sz="1800" b="0" i="0" u="none" strike="noStrike" kern="1200" cap="none" spc="0" normalizeH="0" baseline="0" noProof="0" dirty="0">
                <a:ln>
                  <a:noFill/>
                </a:ln>
                <a:effectLst/>
                <a:uLnTx/>
                <a:uFillTx/>
                <a:latin typeface="Corbel" panose="020B0503020204020204"/>
                <a:ea typeface="+mn-ea"/>
                <a:cs typeface="+mn-cs"/>
              </a:rPr>
            </a:br>
            <a:r>
              <a:rPr kumimoji="0" lang="en-US" sz="1800" b="0" i="0" u="none" strike="noStrike" kern="1200" cap="none" spc="0" normalizeH="0" baseline="0" noProof="0" dirty="0">
                <a:ln>
                  <a:noFill/>
                </a:ln>
                <a:effectLst/>
                <a:uLnTx/>
                <a:uFillTx/>
                <a:latin typeface="Corbel" panose="020B0503020204020204"/>
                <a:ea typeface="+mn-ea"/>
                <a:cs typeface="+mn-cs"/>
              </a:rPr>
              <a:t>2 John 9-11; Romans 16:17-18; Titus 3:10-11).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Can hate the “Deeds” and not the person. Psalms 119:97, 104</a:t>
            </a:r>
          </a:p>
        </p:txBody>
      </p:sp>
    </p:spTree>
    <p:extLst>
      <p:ext uri="{BB962C8B-B14F-4D97-AF65-F5344CB8AC3E}">
        <p14:creationId xmlns:p14="http://schemas.microsoft.com/office/powerpoint/2010/main" val="330201310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6324">
                                            <p:txEl>
                                              <p:pRg st="3" end="3"/>
                                            </p:txEl>
                                          </p:spTgt>
                                        </p:tgtEl>
                                        <p:attrNameLst>
                                          <p:attrName>style.visibility</p:attrName>
                                        </p:attrNameLst>
                                      </p:cBhvr>
                                      <p:to>
                                        <p:strVal val="visible"/>
                                      </p:to>
                                    </p:set>
                                    <p:animEffect transition="in" filter="fade">
                                      <p:cBhvr>
                                        <p:cTn id="7" dur="1000"/>
                                        <p:tgtEl>
                                          <p:spTgt spid="56324">
                                            <p:txEl>
                                              <p:pRg st="3" end="3"/>
                                            </p:txEl>
                                          </p:spTgt>
                                        </p:tgtEl>
                                      </p:cBhvr>
                                    </p:animEffect>
                                    <p:anim calcmode="lin" valueType="num">
                                      <p:cBhvr>
                                        <p:cTn id="8" dur="1000" fill="hold"/>
                                        <p:tgtEl>
                                          <p:spTgt spid="56324">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5632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6324">
                                            <p:txEl>
                                              <p:pRg st="4" end="4"/>
                                            </p:txEl>
                                          </p:spTgt>
                                        </p:tgtEl>
                                        <p:attrNameLst>
                                          <p:attrName>style.visibility</p:attrName>
                                        </p:attrNameLst>
                                      </p:cBhvr>
                                      <p:to>
                                        <p:strVal val="visible"/>
                                      </p:to>
                                    </p:set>
                                    <p:animEffect transition="in" filter="fade">
                                      <p:cBhvr>
                                        <p:cTn id="14" dur="1000"/>
                                        <p:tgtEl>
                                          <p:spTgt spid="56324">
                                            <p:txEl>
                                              <p:pRg st="4" end="4"/>
                                            </p:txEl>
                                          </p:spTgt>
                                        </p:tgtEl>
                                      </p:cBhvr>
                                    </p:animEffect>
                                    <p:anim calcmode="lin" valueType="num">
                                      <p:cBhvr>
                                        <p:cTn id="15" dur="1000" fill="hold"/>
                                        <p:tgtEl>
                                          <p:spTgt spid="56324">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5632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randombar(horizontal)">
                                      <p:cBhvr>
                                        <p:cTn id="21" dur="500"/>
                                        <p:tgtEl>
                                          <p:spTgt spid="2"/>
                                        </p:tgtEl>
                                      </p:cBhvr>
                                    </p:animEffect>
                                  </p:childTnLst>
                                </p:cTn>
                              </p:par>
                              <p:par>
                                <p:cTn id="22" presetID="14" presetClass="entr" presetSubtype="10" fill="hold" grpId="0" nodeType="withEffect">
                                  <p:stCondLst>
                                    <p:cond delay="0"/>
                                  </p:stCondLst>
                                  <p:childTnLst>
                                    <p:set>
                                      <p:cBhvr>
                                        <p:cTn id="23" dur="1" fill="hold">
                                          <p:stCondLst>
                                            <p:cond delay="0"/>
                                          </p:stCondLst>
                                        </p:cTn>
                                        <p:tgtEl>
                                          <p:spTgt spid="56331"/>
                                        </p:tgtEl>
                                        <p:attrNameLst>
                                          <p:attrName>style.visibility</p:attrName>
                                        </p:attrNameLst>
                                      </p:cBhvr>
                                      <p:to>
                                        <p:strVal val="visible"/>
                                      </p:to>
                                    </p:set>
                                    <p:animEffect transition="in" filter="randombar(horizontal)">
                                      <p:cBhvr>
                                        <p:cTn id="24" dur="500"/>
                                        <p:tgtEl>
                                          <p:spTgt spid="56331"/>
                                        </p:tgtEl>
                                      </p:cBhvr>
                                    </p:animEffect>
                                  </p:childTnLst>
                                </p:cTn>
                              </p:par>
                              <p:par>
                                <p:cTn id="25" presetID="14" presetClass="entr" presetSubtype="10" fill="hold" grpId="0" nodeType="withEffect">
                                  <p:stCondLst>
                                    <p:cond delay="0"/>
                                  </p:stCondLst>
                                  <p:childTnLst>
                                    <p:set>
                                      <p:cBhvr>
                                        <p:cTn id="26" dur="1" fill="hold">
                                          <p:stCondLst>
                                            <p:cond delay="0"/>
                                          </p:stCondLst>
                                        </p:cTn>
                                        <p:tgtEl>
                                          <p:spTgt spid="56327"/>
                                        </p:tgtEl>
                                        <p:attrNameLst>
                                          <p:attrName>style.visibility</p:attrName>
                                        </p:attrNameLst>
                                      </p:cBhvr>
                                      <p:to>
                                        <p:strVal val="visible"/>
                                      </p:to>
                                    </p:set>
                                    <p:animEffect transition="in" filter="randombar(horizontal)">
                                      <p:cBhvr>
                                        <p:cTn id="27" dur="500"/>
                                        <p:tgtEl>
                                          <p:spTgt spid="563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7" grpId="0" animBg="1"/>
      <p:bldP spid="56331" grpId="0" animBg="1"/>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8" name="Text Box 4"/>
          <p:cNvSpPr txBox="1">
            <a:spLocks noChangeArrowheads="1"/>
          </p:cNvSpPr>
          <p:nvPr/>
        </p:nvSpPr>
        <p:spPr bwMode="auto">
          <a:xfrm>
            <a:off x="609600" y="1371600"/>
            <a:ext cx="7924800" cy="5044458"/>
          </a:xfrm>
          <a:prstGeom prst="rect">
            <a:avLst/>
          </a:prstGeom>
          <a:noFill/>
          <a:ln>
            <a:noFill/>
          </a:ln>
          <a:effectLst/>
        </p:spPr>
        <p:txBody>
          <a:bodyPr wrap="square">
            <a:spAutoFit/>
          </a:bodyPr>
          <a:lstStyle>
            <a:lvl1pPr defTabSz="457200">
              <a:defRPr sz="2400">
                <a:solidFill>
                  <a:schemeClr val="tx1"/>
                </a:solidFill>
                <a:latin typeface="Times New Roman" panose="02020603050405020304" pitchFamily="18" charset="0"/>
              </a:defRPr>
            </a:lvl1pPr>
            <a:lvl2pPr defTabSz="457200">
              <a:defRPr sz="2400">
                <a:solidFill>
                  <a:schemeClr val="tx1"/>
                </a:solidFill>
                <a:latin typeface="Times New Roman" panose="02020603050405020304" pitchFamily="18" charset="0"/>
              </a:defRPr>
            </a:lvl2pPr>
            <a:lvl3pPr defTabSz="457200">
              <a:defRPr sz="2400">
                <a:solidFill>
                  <a:schemeClr val="tx1"/>
                </a:solidFill>
                <a:latin typeface="Times New Roman" panose="02020603050405020304" pitchFamily="18" charset="0"/>
              </a:defRPr>
            </a:lvl3pPr>
            <a:lvl4pPr defTabSz="457200">
              <a:defRPr sz="2400">
                <a:solidFill>
                  <a:schemeClr val="tx1"/>
                </a:solidFill>
                <a:latin typeface="Times New Roman" panose="02020603050405020304" pitchFamily="18" charset="0"/>
              </a:defRPr>
            </a:lvl4pPr>
            <a:lvl5pPr defTabSz="457200">
              <a:defRPr sz="2400">
                <a:solidFill>
                  <a:schemeClr val="tx1"/>
                </a:solidFill>
                <a:latin typeface="Times New Roman" panose="02020603050405020304" pitchFamily="18" charset="0"/>
              </a:defRPr>
            </a:lvl5pPr>
            <a:lvl6pPr defTabSz="457200" eaLnBrk="0" fontAlgn="base" hangingPunct="0">
              <a:spcBef>
                <a:spcPct val="0"/>
              </a:spcBef>
              <a:spcAft>
                <a:spcPct val="0"/>
              </a:spcAft>
              <a:defRPr sz="2400">
                <a:solidFill>
                  <a:schemeClr val="tx1"/>
                </a:solidFill>
                <a:latin typeface="Times New Roman" panose="02020603050405020304" pitchFamily="18" charset="0"/>
              </a:defRPr>
            </a:lvl6pPr>
            <a:lvl7pPr defTabSz="457200" eaLnBrk="0" fontAlgn="base" hangingPunct="0">
              <a:spcBef>
                <a:spcPct val="0"/>
              </a:spcBef>
              <a:spcAft>
                <a:spcPct val="0"/>
              </a:spcAft>
              <a:defRPr sz="2400">
                <a:solidFill>
                  <a:schemeClr val="tx1"/>
                </a:solidFill>
                <a:latin typeface="Times New Roman" panose="02020603050405020304" pitchFamily="18" charset="0"/>
              </a:defRPr>
            </a:lvl7pPr>
            <a:lvl8pPr defTabSz="457200" eaLnBrk="0" fontAlgn="base" hangingPunct="0">
              <a:spcBef>
                <a:spcPct val="0"/>
              </a:spcBef>
              <a:spcAft>
                <a:spcPct val="0"/>
              </a:spcAft>
              <a:defRPr sz="2400">
                <a:solidFill>
                  <a:schemeClr val="tx1"/>
                </a:solidFill>
                <a:latin typeface="Times New Roman" panose="02020603050405020304" pitchFamily="18" charset="0"/>
              </a:defRPr>
            </a:lvl8pPr>
            <a:lvl9pPr defTabSz="457200" eaLnBrk="0" fontAlgn="base" hangingPunct="0">
              <a:spcBef>
                <a:spcPct val="0"/>
              </a:spcBef>
              <a:spcAft>
                <a:spcPct val="0"/>
              </a:spcAft>
              <a:defRPr sz="2400">
                <a:solidFill>
                  <a:schemeClr val="tx1"/>
                </a:solidFill>
                <a:latin typeface="Times New Roman" panose="02020603050405020304" pitchFamily="18" charset="0"/>
              </a:defRPr>
            </a:lvl9pPr>
          </a:lstStyle>
          <a:p>
            <a:pPr marL="514350" marR="0" lvl="0" indent="-514350" algn="l" defTabSz="457200" rtl="0" eaLnBrk="0" fontAlgn="base" latinLnBrk="0" hangingPunct="0">
              <a:lnSpc>
                <a:spcPct val="80000"/>
              </a:lnSpc>
              <a:spcBef>
                <a:spcPct val="50000"/>
              </a:spcBef>
              <a:spcAft>
                <a:spcPct val="0"/>
              </a:spcAft>
              <a:buClrTx/>
              <a:buSzTx/>
              <a:buFont typeface="+mj-lt"/>
              <a:buAutoNum type="alphaUcPeriod"/>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Place of Love</a:t>
            </a:r>
          </a:p>
          <a:p>
            <a:pPr marL="514350" marR="0" lvl="0" indent="-514350" algn="l" defTabSz="457200" rtl="0" eaLnBrk="0" fontAlgn="base" latinLnBrk="0" hangingPunct="0">
              <a:lnSpc>
                <a:spcPct val="80000"/>
              </a:lnSpc>
              <a:spcBef>
                <a:spcPts val="0"/>
              </a:spcBef>
              <a:spcAft>
                <a:spcPct val="0"/>
              </a:spcAft>
              <a:buClrTx/>
              <a:buSzTx/>
              <a:buFont typeface="+mj-lt"/>
              <a:buAutoNum type="alphaUcPeriod"/>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First Love – left behind</a:t>
            </a:r>
          </a:p>
          <a:p>
            <a:pPr marL="971550" marR="0" lvl="1" indent="-514350" algn="l" defTabSz="457200" rtl="0" eaLnBrk="0" fontAlgn="base" latinLnBrk="0" hangingPunct="0">
              <a:lnSpc>
                <a:spcPct val="100000"/>
              </a:lnSpc>
              <a:spcBef>
                <a:spcPts val="600"/>
              </a:spcBef>
              <a:spcAft>
                <a:spcPct val="0"/>
              </a:spcAft>
              <a:buClrTx/>
              <a:buSzTx/>
              <a:buFont typeface="+mj-lt"/>
              <a:buAutoNum type="arabicPeriod"/>
              <a:tabLst/>
              <a:defRPr/>
            </a:pP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“Honeymoon is over” – </a:t>
            </a:r>
            <a:r>
              <a:rPr kumimoji="0" lang="en-US" altLang="en-US" sz="2800" b="0" i="1" u="none" strike="noStrike" kern="1200" cap="none" spc="0" normalizeH="0" baseline="0" noProof="0" dirty="0" err="1">
                <a:ln>
                  <a:noFill/>
                </a:ln>
                <a:effectLst/>
                <a:uLnTx/>
                <a:uFillTx/>
                <a:latin typeface="Arial" panose="020B0604020202020204" pitchFamily="34" charset="0"/>
                <a:ea typeface="+mn-ea"/>
                <a:cs typeface="Arial" panose="020B0604020202020204" pitchFamily="34" charset="0"/>
              </a:rPr>
              <a:t>Harkrider</a:t>
            </a: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25</a:t>
            </a:r>
          </a:p>
          <a:p>
            <a:pPr marL="971550" marR="0" lvl="1" indent="-514350" algn="l" defTabSz="457200" rtl="0" eaLnBrk="0" fontAlgn="base" latinLnBrk="0" hangingPunct="0">
              <a:lnSpc>
                <a:spcPct val="100000"/>
              </a:lnSpc>
              <a:spcBef>
                <a:spcPts val="600"/>
              </a:spcBef>
              <a:spcAft>
                <a:spcPct val="0"/>
              </a:spcAft>
              <a:buClrTx/>
              <a:buSzTx/>
              <a:buFont typeface="+mj-lt"/>
              <a:buAutoNum type="arabicPeriod"/>
              <a:tabLst/>
              <a:defRPr/>
            </a:pP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“Loyal but lacking”</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 </a:t>
            </a: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Summers, 108</a:t>
            </a:r>
          </a:p>
          <a:p>
            <a:pPr marL="971550" marR="0" lvl="1" indent="-514350" algn="l" defTabSz="457200" rtl="0" eaLnBrk="0" fontAlgn="base" latinLnBrk="0" hangingPunct="0">
              <a:lnSpc>
                <a:spcPct val="100000"/>
              </a:lnSpc>
              <a:spcBef>
                <a:spcPts val="600"/>
              </a:spcBef>
              <a:spcAft>
                <a:spcPct val="0"/>
              </a:spcAft>
              <a:buClrTx/>
              <a:buSzTx/>
              <a:buFont typeface="+mj-lt"/>
              <a:buAutoNum type="arabicPeriod"/>
              <a:tabLst/>
              <a:defRPr/>
            </a:pP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“In form, this was still a ‘sound church’ which fended off false doctrine, but the fire had gone out. There is more to serving God than adherence to mechanical, traditional routine” – Harkrider, 28</a:t>
            </a:r>
          </a:p>
          <a:p>
            <a:pPr marL="971550" marR="0" lvl="1" indent="-514350" algn="l" defTabSz="457200" rtl="0" eaLnBrk="0" fontAlgn="base" latinLnBrk="0" hangingPunct="0">
              <a:lnSpc>
                <a:spcPct val="100000"/>
              </a:lnSpc>
              <a:spcBef>
                <a:spcPts val="600"/>
              </a:spcBef>
              <a:spcAft>
                <a:spcPct val="0"/>
              </a:spcAft>
              <a:buClrTx/>
              <a:buSzTx/>
              <a:buFont typeface="+mj-lt"/>
              <a:buAutoNum type="arabicPeriod"/>
              <a:tabLst/>
              <a:defRPr/>
            </a:pP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Their fire is gone!</a:t>
            </a:r>
          </a:p>
          <a:p>
            <a:pPr marL="971550" marR="0" lvl="1" indent="-514350" algn="l" defTabSz="457200" rtl="0" eaLnBrk="0" fontAlgn="base" latinLnBrk="0" hangingPunct="0">
              <a:lnSpc>
                <a:spcPct val="100000"/>
              </a:lnSpc>
              <a:spcBef>
                <a:spcPts val="600"/>
              </a:spcBef>
              <a:spcAft>
                <a:spcPct val="0"/>
              </a:spcAft>
              <a:buClrTx/>
              <a:buSzTx/>
              <a:buFont typeface="+mj-lt"/>
              <a:buAutoNum type="arabicPeriod"/>
              <a:tabLst/>
              <a:defRPr/>
            </a:pP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Love, enthusiasm, excitement – vanished!</a:t>
            </a:r>
            <a:endPar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6" name="Rectangle 5"/>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2:1-7</a:t>
            </a:r>
          </a:p>
        </p:txBody>
      </p:sp>
      <p:sp>
        <p:nvSpPr>
          <p:cNvPr id="7" name="Oval 2"/>
          <p:cNvSpPr>
            <a:spLocks noChangeArrowheads="1"/>
          </p:cNvSpPr>
          <p:nvPr/>
        </p:nvSpPr>
        <p:spPr bwMode="auto">
          <a:xfrm>
            <a:off x="2791705" y="399247"/>
            <a:ext cx="3560590" cy="954107"/>
          </a:xfrm>
          <a:prstGeom prst="rect">
            <a:avLst/>
          </a:prstGeom>
          <a:noFill/>
          <a:ln w="9525">
            <a:noFill/>
            <a:round/>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III. Its Problem</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left your first love</a:t>
            </a:r>
            <a:r>
              <a:rPr kumimoji="0" lang="en-US" altLang="en-US" sz="280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p>
        </p:txBody>
      </p:sp>
      <p:sp>
        <p:nvSpPr>
          <p:cNvPr id="2" name="Slide Number Placeholder 1">
            <a:extLst>
              <a:ext uri="{FF2B5EF4-FFF2-40B4-BE49-F238E27FC236}">
                <a16:creationId xmlns:a16="http://schemas.microsoft.com/office/drawing/2014/main" id="{A3B78C69-2FFB-44D5-BE6B-F6A02230310C}"/>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108614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7348">
                                            <p:txEl>
                                              <p:pRg st="1" end="1"/>
                                            </p:txEl>
                                          </p:spTgt>
                                        </p:tgtEl>
                                        <p:attrNameLst>
                                          <p:attrName>style.visibility</p:attrName>
                                        </p:attrNameLst>
                                      </p:cBhvr>
                                      <p:to>
                                        <p:strVal val="visible"/>
                                      </p:to>
                                    </p:set>
                                    <p:animEffect transition="in" filter="fade">
                                      <p:cBhvr>
                                        <p:cTn id="7" dur="1000"/>
                                        <p:tgtEl>
                                          <p:spTgt spid="57348">
                                            <p:txEl>
                                              <p:pRg st="1" end="1"/>
                                            </p:txEl>
                                          </p:spTgt>
                                        </p:tgtEl>
                                      </p:cBhvr>
                                    </p:animEffect>
                                    <p:anim calcmode="lin" valueType="num">
                                      <p:cBhvr>
                                        <p:cTn id="8" dur="1000" fill="hold"/>
                                        <p:tgtEl>
                                          <p:spTgt spid="57348">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734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7348">
                                            <p:txEl>
                                              <p:pRg st="2" end="2"/>
                                            </p:txEl>
                                          </p:spTgt>
                                        </p:tgtEl>
                                        <p:attrNameLst>
                                          <p:attrName>style.visibility</p:attrName>
                                        </p:attrNameLst>
                                      </p:cBhvr>
                                      <p:to>
                                        <p:strVal val="visible"/>
                                      </p:to>
                                    </p:set>
                                    <p:animEffect transition="in" filter="fade">
                                      <p:cBhvr>
                                        <p:cTn id="14" dur="1000"/>
                                        <p:tgtEl>
                                          <p:spTgt spid="57348">
                                            <p:txEl>
                                              <p:pRg st="2" end="2"/>
                                            </p:txEl>
                                          </p:spTgt>
                                        </p:tgtEl>
                                      </p:cBhvr>
                                    </p:animEffect>
                                    <p:anim calcmode="lin" valueType="num">
                                      <p:cBhvr>
                                        <p:cTn id="15" dur="1000" fill="hold"/>
                                        <p:tgtEl>
                                          <p:spTgt spid="57348">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734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7348">
                                            <p:txEl>
                                              <p:pRg st="3" end="3"/>
                                            </p:txEl>
                                          </p:spTgt>
                                        </p:tgtEl>
                                        <p:attrNameLst>
                                          <p:attrName>style.visibility</p:attrName>
                                        </p:attrNameLst>
                                      </p:cBhvr>
                                      <p:to>
                                        <p:strVal val="visible"/>
                                      </p:to>
                                    </p:set>
                                    <p:animEffect transition="in" filter="fade">
                                      <p:cBhvr>
                                        <p:cTn id="21" dur="1000"/>
                                        <p:tgtEl>
                                          <p:spTgt spid="57348">
                                            <p:txEl>
                                              <p:pRg st="3" end="3"/>
                                            </p:txEl>
                                          </p:spTgt>
                                        </p:tgtEl>
                                      </p:cBhvr>
                                    </p:animEffect>
                                    <p:anim calcmode="lin" valueType="num">
                                      <p:cBhvr>
                                        <p:cTn id="22" dur="1000" fill="hold"/>
                                        <p:tgtEl>
                                          <p:spTgt spid="57348">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5734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7348">
                                            <p:txEl>
                                              <p:pRg st="4" end="4"/>
                                            </p:txEl>
                                          </p:spTgt>
                                        </p:tgtEl>
                                        <p:attrNameLst>
                                          <p:attrName>style.visibility</p:attrName>
                                        </p:attrNameLst>
                                      </p:cBhvr>
                                      <p:to>
                                        <p:strVal val="visible"/>
                                      </p:to>
                                    </p:set>
                                    <p:animEffect transition="in" filter="fade">
                                      <p:cBhvr>
                                        <p:cTn id="28" dur="1000"/>
                                        <p:tgtEl>
                                          <p:spTgt spid="57348">
                                            <p:txEl>
                                              <p:pRg st="4" end="4"/>
                                            </p:txEl>
                                          </p:spTgt>
                                        </p:tgtEl>
                                      </p:cBhvr>
                                    </p:animEffect>
                                    <p:anim calcmode="lin" valueType="num">
                                      <p:cBhvr>
                                        <p:cTn id="29" dur="1000" fill="hold"/>
                                        <p:tgtEl>
                                          <p:spTgt spid="57348">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57348">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7348">
                                            <p:txEl>
                                              <p:pRg st="5" end="5"/>
                                            </p:txEl>
                                          </p:spTgt>
                                        </p:tgtEl>
                                        <p:attrNameLst>
                                          <p:attrName>style.visibility</p:attrName>
                                        </p:attrNameLst>
                                      </p:cBhvr>
                                      <p:to>
                                        <p:strVal val="visible"/>
                                      </p:to>
                                    </p:set>
                                    <p:animEffect transition="in" filter="fade">
                                      <p:cBhvr>
                                        <p:cTn id="35" dur="1000"/>
                                        <p:tgtEl>
                                          <p:spTgt spid="57348">
                                            <p:txEl>
                                              <p:pRg st="5" end="5"/>
                                            </p:txEl>
                                          </p:spTgt>
                                        </p:tgtEl>
                                      </p:cBhvr>
                                    </p:animEffect>
                                    <p:anim calcmode="lin" valueType="num">
                                      <p:cBhvr>
                                        <p:cTn id="36" dur="1000" fill="hold"/>
                                        <p:tgtEl>
                                          <p:spTgt spid="57348">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57348">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57348">
                                            <p:txEl>
                                              <p:pRg st="6" end="6"/>
                                            </p:txEl>
                                          </p:spTgt>
                                        </p:tgtEl>
                                        <p:attrNameLst>
                                          <p:attrName>style.visibility</p:attrName>
                                        </p:attrNameLst>
                                      </p:cBhvr>
                                      <p:to>
                                        <p:strVal val="visible"/>
                                      </p:to>
                                    </p:set>
                                    <p:animEffect transition="in" filter="fade">
                                      <p:cBhvr>
                                        <p:cTn id="42" dur="1000"/>
                                        <p:tgtEl>
                                          <p:spTgt spid="57348">
                                            <p:txEl>
                                              <p:pRg st="6" end="6"/>
                                            </p:txEl>
                                          </p:spTgt>
                                        </p:tgtEl>
                                      </p:cBhvr>
                                    </p:animEffect>
                                    <p:anim calcmode="lin" valueType="num">
                                      <p:cBhvr>
                                        <p:cTn id="43" dur="1000" fill="hold"/>
                                        <p:tgtEl>
                                          <p:spTgt spid="57348">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57348">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2_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Depth</Template>
  <TotalTime>1382</TotalTime>
  <Words>1135</Words>
  <Application>Microsoft Office PowerPoint</Application>
  <PresentationFormat>On-screen Show (4:3)</PresentationFormat>
  <Paragraphs>183</Paragraphs>
  <Slides>19</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19</vt:i4>
      </vt:variant>
    </vt:vector>
  </HeadingPairs>
  <TitlesOfParts>
    <vt:vector size="25" baseType="lpstr">
      <vt:lpstr>Arial</vt:lpstr>
      <vt:lpstr>Calibri</vt:lpstr>
      <vt:lpstr>Corbel</vt:lpstr>
      <vt:lpstr>Times New Roman</vt:lpstr>
      <vt:lpstr>1_Depth</vt:lpstr>
      <vt:lpstr>2_Depth</vt:lpstr>
      <vt:lpstr>A Study Of  The Book Of Revelation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28</cp:revision>
  <cp:lastPrinted>2020-06-01T03:39:53Z</cp:lastPrinted>
  <dcterms:created xsi:type="dcterms:W3CDTF">2020-05-31T01:07:30Z</dcterms:created>
  <dcterms:modified xsi:type="dcterms:W3CDTF">2020-06-01T03:39:54Z</dcterms:modified>
</cp:coreProperties>
</file>